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2"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Alatsi" pitchFamily="2" charset="77"/>
      <p:regular r:id="rId33"/>
    </p:embeddedFont>
    <p:embeddedFont>
      <p:font typeface="Big Shoulders Display" pitchFamily="2" charset="77"/>
      <p:regular r:id="rId34"/>
      <p:bold r:id="rId35"/>
    </p:embeddedFont>
    <p:embeddedFont>
      <p:font typeface="Big Shoulders Display Medium" pitchFamily="2" charset="77"/>
      <p:regular r:id="rId36"/>
      <p:bold r:id="rId37"/>
    </p:embeddedFont>
    <p:embeddedFont>
      <p:font typeface="Courier Prime" pitchFamily="49" charset="77"/>
      <p:regular r:id="rId38"/>
      <p:bold r:id="rId39"/>
      <p:italic r:id="rId40"/>
      <p:boldItalic r:id="rId41"/>
    </p:embeddedFont>
    <p:embeddedFont>
      <p:font typeface="Fira Sans Extra Condensed Medium" panose="020B0503050000020004" pitchFamily="34" charset="0"/>
      <p:regular r:id="rId42"/>
      <p:bold r:id="rId43"/>
      <p:italic r:id="rId44"/>
      <p:boldItalic r:id="rId45"/>
    </p:embeddedFont>
    <p:embeddedFont>
      <p:font typeface="Nunito Light" panose="020F0302020204030204" pitchFamily="34" charset="0"/>
      <p:regular r:id="rId46"/>
    </p:embeddedFont>
    <p:embeddedFont>
      <p:font typeface="Nunito Sans" pitchFamily="2" charset="77"/>
      <p:regular r:id="rId47"/>
      <p:bold r:id="rId48"/>
      <p:italic r:id="rId49"/>
      <p:boldItalic r:id="rId50"/>
    </p:embeddedFont>
    <p:embeddedFont>
      <p:font typeface="Nunito Sans ExtraLight" panose="020F0302020204030204" pitchFamily="34" charset="0"/>
      <p:regular r:id="rId51"/>
      <p:bold r:id="rId52"/>
      <p:italic r:id="rId53"/>
      <p:boldItalic r:id="rId54"/>
    </p:embeddedFont>
    <p:embeddedFont>
      <p:font typeface="Nunito Sans Light" panose="020F0302020204030204" pitchFamily="34" charset="0"/>
      <p:regular r:id="rId55"/>
      <p:bold r:id="rId56"/>
      <p:italic r:id="rId57"/>
      <p:boldItalic r:id="rId58"/>
    </p:embeddedFont>
    <p:embeddedFont>
      <p:font typeface="Nunito Sans SemiBold" pitchFamily="2" charset="77"/>
      <p:bold r:id="rId59"/>
    </p:embeddedFont>
    <p:embeddedFont>
      <p:font typeface="Roboto Condensed Light" panose="020F0302020204030204" pitchFamily="3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p:restoredTop sz="94628"/>
  </p:normalViewPr>
  <p:slideViewPr>
    <p:cSldViewPr snapToGrid="0">
      <p:cViewPr varScale="1">
        <p:scale>
          <a:sx n="140" d="100"/>
          <a:sy n="140" d="100"/>
        </p:scale>
        <p:origin x="192" y="3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1a197377c8_5_5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1a197377c8_5_5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1b904bb90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31b904bb90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1b904bb902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1b904bb90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31b904bb90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1b904bb90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1a197377c8_8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31a197377c8_8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Dillan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31b3df623c0_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31b3df623c0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rPr>
              <a:t>Dillan - We compared several models, including Decision Trees, Gradient Boosting, and Random Forests, using metrics like Mean Squared Error (MSE), Mean Absolute Error (MAE), and R^2. The Random Forest model performed the best with an MSE of 20.91, which indicates its predictions are highly accurate. The model's high R^2 further demonstrates its ability to explain the variance in player draftability.</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1b3df623c0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1b3df623c0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rPr>
              <a:t>Dillan - The residual plot helps us evaluate how well the model predicts draftability. Random scatter around the zero line indicates minimal bias, suggesting the model doesn’t consistently over- or under-predict. This result confirms that our Random Forest model performs reliably across different player values, making it a trustworthy tool for draft predictions.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1a197377c8_8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31a197377c8_8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Dillan - The feature importance bar chart shows that "PPR" (Points Per Reception) is the most influential factor, followed by position-related metrics like "FantPos_WR" (Wide Receiver) and "FantPos_RB" (Running Back). This reflects real-world fantasy football strategies where positions and scoring formats heavily impact player value. These findings validate that the model aligns with how managers evaluate draftability. By knowing what drives predictions, managers can better assess players in their drafts.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31b3df623c0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31b3df623c0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chemeClr val="dk1"/>
                </a:solidFill>
              </a:rPr>
              <a:t>17-20 Jonah</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This table complements the feature importance bar chart by providing precise numerical rankings of each features’ contribution. For example, "PPR" has a weight of 0.6, significantly higher than other features. This transparency ensures stakeholders trust the model's decisions and gives managers actionable insights for draft preparation.</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31b3df623c0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31b3df623c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rPr>
              <a:t>Here we performed ablation testing to measure how much error increases when a single feature is removed. For example, removing "FantPos_" (Overall Position) or “GS” (Games Started) and/or “PPR” (Points per reception) drastically worsens the model’s performance, proving their critical role in accurate predictions. This analysis ensures we’re focusing on the features that truly matter, refining our model to provide better insights into draftability.</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31a197377c8_8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31a197377c8_8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1a197377c8_5_5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1a197377c8_5_5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31a197377c8_8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31a197377c8_8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summary, we found that PPR and positional metrics like "FantPos_WR" are the most critical factors for predicting draftability. Predictions may rely mainly on these values, and altering the different features might barely change the results in the demo.The Random Forest model, with the lowest MSE and strong R^2, emerged as the best-performing model. However, the model has limitations, such as not accounting for temporal trends or live data, which could improve predictions.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1a197377c8_5_7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31a197377c8_5_7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1a197377c8_5_7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31a197377c8_5_7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31bdcd2bb7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31bdcd2bb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31a197377c8_5_7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31a197377c8_5_7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31bd0cb123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31bd0cb12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1a197377c8_5_6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1a197377c8_5_6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1c023e27a9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1c023e27a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31c023e27a9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31c023e27a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31c023e27a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31c023e27a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1a197377c8_5_6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1a197377c8_5_6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1a197377c8_5_5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1a197377c8_5_5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1D2C52"/>
                </a:solidFill>
                <a:latin typeface="Nunito Sans Light"/>
                <a:ea typeface="Nunito Sans Light"/>
                <a:cs typeface="Nunito Sans Light"/>
                <a:sym typeface="Nunito Sans Light"/>
              </a:rPr>
              <a:t>Create a machine learning model that analyzes fantasy football data from 2017-2023 to generate a rating for each player, indicating their draft worthiness for fantasy managers</a:t>
            </a:r>
            <a:endParaRPr sz="1600">
              <a:solidFill>
                <a:srgbClr val="1D2C52"/>
              </a:solidFill>
              <a:latin typeface="Nunito Sans Light"/>
              <a:ea typeface="Nunito Sans Light"/>
              <a:cs typeface="Nunito Sans Light"/>
              <a:sym typeface="Nunito Sans Light"/>
            </a:endParaRPr>
          </a:p>
          <a:p>
            <a:pPr marL="0" lvl="0" indent="0" algn="ctr" rtl="0">
              <a:spcBef>
                <a:spcPts val="0"/>
              </a:spcBef>
              <a:spcAft>
                <a:spcPts val="0"/>
              </a:spcAft>
              <a:buNone/>
            </a:pPr>
            <a:endParaRPr sz="1600">
              <a:solidFill>
                <a:srgbClr val="1D2C52"/>
              </a:solidFill>
              <a:latin typeface="Nunito Sans Light"/>
              <a:ea typeface="Nunito Sans Light"/>
              <a:cs typeface="Nunito Sans Light"/>
              <a:sym typeface="Nunito Sans Light"/>
            </a:endParaRPr>
          </a:p>
          <a:p>
            <a:pPr marL="0" lvl="0" indent="0" algn="l" rtl="0">
              <a:spcBef>
                <a:spcPts val="0"/>
              </a:spcBef>
              <a:spcAft>
                <a:spcPts val="0"/>
              </a:spcAft>
              <a:buNone/>
            </a:pPr>
            <a:endParaRPr sz="1600">
              <a:solidFill>
                <a:srgbClr val="1D2C52"/>
              </a:solidFill>
              <a:latin typeface="Nunito Sans Light"/>
              <a:ea typeface="Nunito Sans Light"/>
              <a:cs typeface="Nunito Sans Light"/>
              <a:sym typeface="Nunito Sans Light"/>
            </a:endParaRPr>
          </a:p>
          <a:p>
            <a:pPr marL="0" lvl="0" indent="0" algn="ctr" rtl="0">
              <a:spcBef>
                <a:spcPts val="0"/>
              </a:spcBef>
              <a:spcAft>
                <a:spcPts val="0"/>
              </a:spcAft>
              <a:buClr>
                <a:schemeClr val="dk1"/>
              </a:buClr>
              <a:buSzPts val="1100"/>
              <a:buFont typeface="Arial"/>
              <a:buNone/>
            </a:pPr>
            <a:endParaRPr sz="1600">
              <a:solidFill>
                <a:srgbClr val="1D2C52"/>
              </a:solidFill>
              <a:latin typeface="Nunito Sans Light"/>
              <a:ea typeface="Nunito Sans Light"/>
              <a:cs typeface="Nunito Sans Light"/>
              <a:sym typeface="Nunito Sans Light"/>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1a197377c8_5_7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1a197377c8_5_7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1b904bb90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1b904bb90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D3B45"/>
                </a:solidFill>
              </a:rPr>
              <a:t>Describe your Data: Explain the dataset you used, where it came from, and how you pre-processed it. Include information about any data cleaning, transformation, or feature engineering you did.</a:t>
            </a:r>
            <a:endParaRPr sz="1200">
              <a:solidFill>
                <a:srgbClr val="2D3B45"/>
              </a:solidFill>
            </a:endParaRPr>
          </a:p>
          <a:p>
            <a:pPr marL="0" lvl="0" indent="0" algn="l" rtl="0">
              <a:spcBef>
                <a:spcPts val="0"/>
              </a:spcBef>
              <a:spcAft>
                <a:spcPts val="0"/>
              </a:spcAft>
              <a:buClr>
                <a:schemeClr val="dk1"/>
              </a:buClr>
              <a:buSzPts val="1100"/>
              <a:buFont typeface="Arial"/>
              <a:buNone/>
            </a:pPr>
            <a:endParaRPr sz="1200">
              <a:solidFill>
                <a:srgbClr val="2D3B45"/>
              </a:solidFill>
              <a:highlight>
                <a:srgbClr val="FFFFFF"/>
              </a:highlight>
            </a:endParaRPr>
          </a:p>
          <a:p>
            <a:pPr marL="0" lvl="0" indent="0" algn="l" rtl="0">
              <a:spcBef>
                <a:spcPts val="0"/>
              </a:spcBef>
              <a:spcAft>
                <a:spcPts val="0"/>
              </a:spcAft>
              <a:buClr>
                <a:schemeClr val="dk1"/>
              </a:buClr>
              <a:buSzPts val="1100"/>
              <a:buFont typeface="Arial"/>
              <a:buNone/>
            </a:pPr>
            <a:r>
              <a:rPr lang="en" sz="1200">
                <a:solidFill>
                  <a:srgbClr val="2D3B45"/>
                </a:solidFill>
              </a:rPr>
              <a:t>Dataset:</a:t>
            </a:r>
            <a:endParaRPr sz="1200">
              <a:solidFill>
                <a:srgbClr val="2D3B45"/>
              </a:solidFill>
            </a:endParaRPr>
          </a:p>
          <a:p>
            <a:pPr marL="457200" lvl="0" indent="-304800" algn="l" rtl="0">
              <a:spcBef>
                <a:spcPts val="0"/>
              </a:spcBef>
              <a:spcAft>
                <a:spcPts val="0"/>
              </a:spcAft>
              <a:buClr>
                <a:srgbClr val="2D3B45"/>
              </a:buClr>
              <a:buSzPts val="1200"/>
              <a:buChar char="-"/>
            </a:pPr>
            <a:r>
              <a:rPr lang="en" sz="1200">
                <a:solidFill>
                  <a:srgbClr val="2D3B45"/>
                </a:solidFill>
              </a:rPr>
              <a:t>Origin: Kaggle</a:t>
            </a:r>
            <a:endParaRPr sz="1200">
              <a:solidFill>
                <a:srgbClr val="2D3B45"/>
              </a:solidFill>
            </a:endParaRPr>
          </a:p>
          <a:p>
            <a:pPr marL="457200" lvl="0" indent="-304800" algn="l" rtl="0">
              <a:spcBef>
                <a:spcPts val="0"/>
              </a:spcBef>
              <a:spcAft>
                <a:spcPts val="0"/>
              </a:spcAft>
              <a:buClr>
                <a:srgbClr val="2D3B45"/>
              </a:buClr>
              <a:buSzPts val="1200"/>
              <a:buChar char="-"/>
            </a:pPr>
            <a:r>
              <a:rPr lang="en" sz="1200">
                <a:solidFill>
                  <a:srgbClr val="2D3B45"/>
                </a:solidFill>
              </a:rPr>
              <a:t>Dimensions: 27 columns (features), 3,388 rows</a:t>
            </a:r>
            <a:endParaRPr sz="1200">
              <a:solidFill>
                <a:srgbClr val="2D3B45"/>
              </a:solidFill>
            </a:endParaRPr>
          </a:p>
          <a:p>
            <a:pPr marL="0" lvl="0" indent="0" algn="l" rtl="0">
              <a:spcBef>
                <a:spcPts val="0"/>
              </a:spcBef>
              <a:spcAft>
                <a:spcPts val="0"/>
              </a:spcAft>
              <a:buClr>
                <a:schemeClr val="dk1"/>
              </a:buClr>
              <a:buSzPts val="1100"/>
              <a:buFont typeface="Arial"/>
              <a:buNone/>
            </a:pPr>
            <a:endParaRPr sz="1200">
              <a:solidFill>
                <a:srgbClr val="2D3B45"/>
              </a:solidFill>
            </a:endParaRPr>
          </a:p>
          <a:p>
            <a:pPr marL="0" lvl="0" indent="0" algn="l" rtl="0">
              <a:spcBef>
                <a:spcPts val="0"/>
              </a:spcBef>
              <a:spcAft>
                <a:spcPts val="0"/>
              </a:spcAft>
              <a:buClr>
                <a:schemeClr val="dk1"/>
              </a:buClr>
              <a:buSzPts val="1100"/>
              <a:buFont typeface="Arial"/>
              <a:buNone/>
            </a:pPr>
            <a:r>
              <a:rPr lang="en" sz="1200">
                <a:solidFill>
                  <a:srgbClr val="2D3B45"/>
                </a:solidFill>
              </a:rPr>
              <a:t>Features: Drop Rk and PosRk. We are predicting rank, so of course we do not want these columns to be included as features. Drop “PlayerID”, “Player”, "Tm" because these features are not relevant to our model. </a:t>
            </a:r>
            <a:endParaRPr sz="1200">
              <a:solidFill>
                <a:srgbClr val="2D3B45"/>
              </a:solidFill>
            </a:endParaRPr>
          </a:p>
          <a:p>
            <a:pPr marL="0" lvl="0" indent="0" algn="l" rtl="0">
              <a:spcBef>
                <a:spcPts val="0"/>
              </a:spcBef>
              <a:spcAft>
                <a:spcPts val="0"/>
              </a:spcAft>
              <a:buClr>
                <a:schemeClr val="dk1"/>
              </a:buClr>
              <a:buSzPts val="1100"/>
              <a:buFont typeface="Arial"/>
              <a:buNone/>
            </a:pPr>
            <a:endParaRPr sz="1200">
              <a:solidFill>
                <a:srgbClr val="2D3B45"/>
              </a:solidFill>
            </a:endParaRPr>
          </a:p>
          <a:p>
            <a:pPr marL="0" lvl="0" indent="0" algn="l" rtl="0">
              <a:spcBef>
                <a:spcPts val="0"/>
              </a:spcBef>
              <a:spcAft>
                <a:spcPts val="0"/>
              </a:spcAft>
              <a:buClr>
                <a:schemeClr val="dk1"/>
              </a:buClr>
              <a:buSzPts val="1100"/>
              <a:buFont typeface="Arial"/>
              <a:buNone/>
            </a:pPr>
            <a:r>
              <a:rPr lang="en" sz="1200">
                <a:solidFill>
                  <a:srgbClr val="2D3B45"/>
                </a:solidFill>
              </a:rPr>
              <a:t>Label: Position Rank (PosRk)</a:t>
            </a:r>
            <a:endParaRPr sz="1200">
              <a:solidFill>
                <a:srgbClr val="2D3B45"/>
              </a:solidFill>
            </a:endParaRPr>
          </a:p>
          <a:p>
            <a:pPr marL="0" lvl="0" indent="0" algn="l" rtl="0">
              <a:spcBef>
                <a:spcPts val="0"/>
              </a:spcBef>
              <a:spcAft>
                <a:spcPts val="0"/>
              </a:spcAft>
              <a:buClr>
                <a:schemeClr val="dk1"/>
              </a:buClr>
              <a:buSzPts val="1100"/>
              <a:buFont typeface="Arial"/>
              <a:buNone/>
            </a:pPr>
            <a:endParaRPr sz="1200">
              <a:solidFill>
                <a:srgbClr val="2D3B45"/>
              </a:solidFill>
            </a:endParaRPr>
          </a:p>
          <a:p>
            <a:pPr marL="0" lvl="0" indent="0" algn="l" rtl="0">
              <a:spcBef>
                <a:spcPts val="0"/>
              </a:spcBef>
              <a:spcAft>
                <a:spcPts val="0"/>
              </a:spcAft>
              <a:buClr>
                <a:schemeClr val="dk1"/>
              </a:buClr>
              <a:buSzPts val="1100"/>
              <a:buFont typeface="Arial"/>
              <a:buNone/>
            </a:pPr>
            <a:r>
              <a:rPr lang="en" sz="1200">
                <a:solidFill>
                  <a:srgbClr val="2D3B45"/>
                </a:solidFill>
              </a:rPr>
              <a:t>Most columns are numerical, with the exception of the position columns, or FantPos. We transformed the four unique position columns into lists and then onehotencoded these lists. </a:t>
            </a:r>
            <a:endParaRPr sz="1200">
              <a:solidFill>
                <a:srgbClr val="2D3B45"/>
              </a:solidFill>
            </a:endParaRPr>
          </a:p>
          <a:p>
            <a:pPr marL="0" lvl="0" indent="0" algn="l" rtl="0">
              <a:spcBef>
                <a:spcPts val="0"/>
              </a:spcBef>
              <a:spcAft>
                <a:spcPts val="0"/>
              </a:spcAft>
              <a:buClr>
                <a:schemeClr val="dk1"/>
              </a:buClr>
              <a:buSzPts val="1100"/>
              <a:buFont typeface="Arial"/>
              <a:buNone/>
            </a:pPr>
            <a:endParaRPr sz="1200">
              <a:solidFill>
                <a:srgbClr val="2D3B45"/>
              </a:solidFill>
            </a:endParaRPr>
          </a:p>
          <a:p>
            <a:pPr marL="0" lvl="0" indent="0" algn="l" rtl="0">
              <a:spcBef>
                <a:spcPts val="0"/>
              </a:spcBef>
              <a:spcAft>
                <a:spcPts val="0"/>
              </a:spcAft>
              <a:buClr>
                <a:schemeClr val="dk1"/>
              </a:buClr>
              <a:buSzPts val="1100"/>
              <a:buFont typeface="Arial"/>
              <a:buNone/>
            </a:pPr>
            <a:r>
              <a:rPr lang="en" sz="1200">
                <a:solidFill>
                  <a:srgbClr val="2D3B45"/>
                </a:solidFill>
              </a:rPr>
              <a:t>PowerTransformer and StandardScaler (in that order) used to scale the numerical columns that were skewed. (All columns of interest were skewed). </a:t>
            </a:r>
            <a:endParaRPr sz="1200">
              <a:solidFill>
                <a:srgbClr val="2D3B45"/>
              </a:solidFill>
            </a:endParaRPr>
          </a:p>
          <a:p>
            <a:pPr marL="0" lvl="0" indent="0" algn="l" rtl="0">
              <a:spcBef>
                <a:spcPts val="0"/>
              </a:spcBef>
              <a:spcAft>
                <a:spcPts val="0"/>
              </a:spcAft>
              <a:buClr>
                <a:schemeClr val="dk1"/>
              </a:buClr>
              <a:buSzPts val="1100"/>
              <a:buFont typeface="Arial"/>
              <a:buNone/>
            </a:pPr>
            <a:endParaRPr sz="1200">
              <a:solidFill>
                <a:srgbClr val="2D3B45"/>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1a197377c8_8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1a197377c8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7-12 David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1a197377c8_5_5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1a197377c8_5_5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a:p>
            <a:pPr marL="0" lvl="0" indent="0" algn="l" rtl="0">
              <a:spcBef>
                <a:spcPts val="0"/>
              </a:spcBef>
              <a:spcAft>
                <a:spcPts val="0"/>
              </a:spcAft>
              <a:buNone/>
            </a:pPr>
            <a:endParaRPr/>
          </a:p>
          <a:p>
            <a:pPr marL="0" lvl="0" indent="0" algn="l" rtl="0">
              <a:spcBef>
                <a:spcPts val="0"/>
              </a:spcBef>
              <a:spcAft>
                <a:spcPts val="0"/>
              </a:spcAft>
              <a:buNone/>
            </a:pPr>
            <a:r>
              <a:rPr lang="en"/>
              <a:t>Initial feature selection: see previous slide</a:t>
            </a:r>
            <a:endParaRPr/>
          </a:p>
          <a:p>
            <a:pPr marL="457200" lvl="0" indent="-298450" algn="l" rtl="0">
              <a:spcBef>
                <a:spcPts val="0"/>
              </a:spcBef>
              <a:spcAft>
                <a:spcPts val="0"/>
              </a:spcAft>
              <a:buSzPts val="1100"/>
              <a:buChar char="-"/>
            </a:pPr>
            <a:r>
              <a:rPr lang="en"/>
              <a:t>Drop non-predictive columns</a:t>
            </a:r>
            <a:endParaRPr/>
          </a:p>
          <a:p>
            <a:pPr marL="457200" lvl="0" indent="-298450" algn="l" rtl="0">
              <a:spcBef>
                <a:spcPts val="0"/>
              </a:spcBef>
              <a:spcAft>
                <a:spcPts val="0"/>
              </a:spcAft>
              <a:buSzPts val="1100"/>
              <a:buChar char="-"/>
            </a:pPr>
            <a:r>
              <a:rPr lang="en"/>
              <a:t>Use PosRk as target label</a:t>
            </a:r>
            <a:endParaRPr/>
          </a:p>
          <a:p>
            <a:pPr marL="0" lvl="0" indent="0" algn="l" rtl="0">
              <a:spcBef>
                <a:spcPts val="0"/>
              </a:spcBef>
              <a:spcAft>
                <a:spcPts val="0"/>
              </a:spcAft>
              <a:buNone/>
            </a:pPr>
            <a:endParaRPr/>
          </a:p>
          <a:p>
            <a:pPr marL="0" lvl="0" indent="0" algn="l" rtl="0">
              <a:spcBef>
                <a:spcPts val="0"/>
              </a:spcBef>
              <a:spcAft>
                <a:spcPts val="0"/>
              </a:spcAft>
              <a:buNone/>
            </a:pPr>
            <a:r>
              <a:rPr lang="en"/>
              <a:t>Feature correlation analysis</a:t>
            </a:r>
            <a:endParaRPr/>
          </a:p>
          <a:p>
            <a:pPr marL="457200" lvl="0" indent="-298450" algn="l" rtl="0">
              <a:spcBef>
                <a:spcPts val="0"/>
              </a:spcBef>
              <a:spcAft>
                <a:spcPts val="0"/>
              </a:spcAft>
              <a:buSzPts val="1100"/>
              <a:buChar char="-"/>
            </a:pPr>
            <a:r>
              <a:rPr lang="en"/>
              <a:t>Calculate correlation matrix for numerical features</a:t>
            </a:r>
            <a:endParaRPr/>
          </a:p>
          <a:p>
            <a:pPr marL="457200" lvl="0" indent="-298450" algn="l" rtl="0">
              <a:spcBef>
                <a:spcPts val="0"/>
              </a:spcBef>
              <a:spcAft>
                <a:spcPts val="0"/>
              </a:spcAft>
              <a:buSzPts val="1100"/>
              <a:buChar char="-"/>
            </a:pPr>
            <a:r>
              <a:rPr lang="en"/>
              <a:t>Use heatmap to visualize correlations</a:t>
            </a:r>
            <a:endParaRPr/>
          </a:p>
          <a:p>
            <a:pPr marL="0" lvl="0" indent="0" algn="l" rtl="0">
              <a:spcBef>
                <a:spcPts val="0"/>
              </a:spcBef>
              <a:spcAft>
                <a:spcPts val="0"/>
              </a:spcAft>
              <a:buNone/>
            </a:pPr>
            <a:endParaRPr/>
          </a:p>
          <a:p>
            <a:pPr marL="0" lvl="0" indent="0" algn="l" rtl="0">
              <a:spcBef>
                <a:spcPts val="0"/>
              </a:spcBef>
              <a:spcAft>
                <a:spcPts val="0"/>
              </a:spcAft>
              <a:buNone/>
            </a:pPr>
            <a:r>
              <a:rPr lang="en"/>
              <a:t>Preprocessing: see previous slide</a:t>
            </a:r>
            <a:endParaRPr/>
          </a:p>
          <a:p>
            <a:pPr marL="457200" lvl="0" indent="-298450" algn="l" rtl="0">
              <a:spcBef>
                <a:spcPts val="0"/>
              </a:spcBef>
              <a:spcAft>
                <a:spcPts val="0"/>
              </a:spcAft>
              <a:buSzPts val="1100"/>
              <a:buChar char="-"/>
            </a:pPr>
            <a:r>
              <a:rPr lang="en"/>
              <a:t>Scale/standardize using standardscaler/powertransformer</a:t>
            </a:r>
            <a:endParaRPr/>
          </a:p>
          <a:p>
            <a:pPr marL="457200" lvl="0" indent="-298450" algn="l" rtl="0">
              <a:spcBef>
                <a:spcPts val="0"/>
              </a:spcBef>
              <a:spcAft>
                <a:spcPts val="0"/>
              </a:spcAft>
              <a:buSzPts val="1100"/>
              <a:buChar char="-"/>
            </a:pPr>
            <a:r>
              <a:rPr lang="en"/>
              <a:t>Encode categorical data using onehotencoder</a:t>
            </a:r>
            <a:endParaRPr/>
          </a:p>
          <a:p>
            <a:pPr marL="0" lvl="0" indent="0" algn="l" rtl="0">
              <a:spcBef>
                <a:spcPts val="0"/>
              </a:spcBef>
              <a:spcAft>
                <a:spcPts val="0"/>
              </a:spcAft>
              <a:buNone/>
            </a:pPr>
            <a:endParaRPr/>
          </a:p>
          <a:p>
            <a:pPr marL="0" lvl="0" indent="0" algn="l" rtl="0">
              <a:spcBef>
                <a:spcPts val="0"/>
              </a:spcBef>
              <a:spcAft>
                <a:spcPts val="0"/>
              </a:spcAft>
              <a:buNone/>
            </a:pPr>
            <a:r>
              <a:rPr lang="en"/>
              <a:t>Train-test split</a:t>
            </a:r>
            <a:endParaRPr/>
          </a:p>
          <a:p>
            <a:pPr marL="457200" lvl="0" indent="-298450" algn="l" rtl="0">
              <a:spcBef>
                <a:spcPts val="0"/>
              </a:spcBef>
              <a:spcAft>
                <a:spcPts val="0"/>
              </a:spcAft>
              <a:buSzPts val="1100"/>
              <a:buChar char="-"/>
            </a:pPr>
            <a:r>
              <a:rPr lang="en"/>
              <a:t>Split data into training and testing sets</a:t>
            </a:r>
            <a:endParaRPr/>
          </a:p>
          <a:p>
            <a:pPr marL="0" lvl="0" indent="0" algn="l" rtl="0">
              <a:spcBef>
                <a:spcPts val="0"/>
              </a:spcBef>
              <a:spcAft>
                <a:spcPts val="0"/>
              </a:spcAft>
              <a:buNone/>
            </a:pPr>
            <a:endParaRPr/>
          </a:p>
          <a:p>
            <a:pPr marL="0" lvl="0" indent="0" algn="l" rtl="0">
              <a:spcBef>
                <a:spcPts val="0"/>
              </a:spcBef>
              <a:spcAft>
                <a:spcPts val="0"/>
              </a:spcAft>
              <a:buNone/>
            </a:pPr>
            <a:r>
              <a:rPr lang="en"/>
              <a:t>Model training</a:t>
            </a:r>
            <a:endParaRPr/>
          </a:p>
          <a:p>
            <a:pPr marL="457200" lvl="0" indent="-298450" algn="l" rtl="0">
              <a:spcBef>
                <a:spcPts val="0"/>
              </a:spcBef>
              <a:spcAft>
                <a:spcPts val="0"/>
              </a:spcAft>
              <a:buSzPts val="1100"/>
              <a:buChar char="-"/>
            </a:pPr>
            <a:r>
              <a:rPr lang="en"/>
              <a:t>Train multiple models so they can be evaluated/compared</a:t>
            </a:r>
            <a:endParaRPr/>
          </a:p>
          <a:p>
            <a:pPr marL="457200" lvl="0" indent="-298450" algn="l" rtl="0">
              <a:spcBef>
                <a:spcPts val="0"/>
              </a:spcBef>
              <a:spcAft>
                <a:spcPts val="0"/>
              </a:spcAft>
              <a:buSzPts val="1100"/>
              <a:buChar char="-"/>
            </a:pPr>
            <a:r>
              <a:rPr lang="en"/>
              <a:t>Different models use different types of modeling to analyze data. This ensures that we find a model that is not negatively affected by the characteristics/shape/properties of the data. </a:t>
            </a:r>
            <a:endParaRPr/>
          </a:p>
          <a:p>
            <a:pPr marL="914400" lvl="1" indent="-298450" algn="l" rtl="0">
              <a:spcBef>
                <a:spcPts val="0"/>
              </a:spcBef>
              <a:spcAft>
                <a:spcPts val="0"/>
              </a:spcAft>
              <a:buSzPts val="1100"/>
              <a:buChar char="-"/>
            </a:pPr>
            <a:r>
              <a:rPr lang="en"/>
              <a:t>Linear regression, ridge, lasso</a:t>
            </a:r>
            <a:endParaRPr/>
          </a:p>
          <a:p>
            <a:pPr marL="914400" lvl="1" indent="-298450" algn="l" rtl="0">
              <a:spcBef>
                <a:spcPts val="0"/>
              </a:spcBef>
              <a:spcAft>
                <a:spcPts val="0"/>
              </a:spcAft>
              <a:buSzPts val="1100"/>
              <a:buChar char="-"/>
            </a:pPr>
            <a:r>
              <a:rPr lang="en"/>
              <a:t>Svr</a:t>
            </a:r>
            <a:endParaRPr/>
          </a:p>
          <a:p>
            <a:pPr marL="914400" lvl="1" indent="-298450" algn="l" rtl="0">
              <a:spcBef>
                <a:spcPts val="0"/>
              </a:spcBef>
              <a:spcAft>
                <a:spcPts val="0"/>
              </a:spcAft>
              <a:buSzPts val="1100"/>
              <a:buChar char="-"/>
            </a:pPr>
            <a:r>
              <a:rPr lang="en"/>
              <a:t>Decision tree, random forest</a:t>
            </a:r>
            <a:endParaRPr/>
          </a:p>
          <a:p>
            <a:pPr marL="914400" lvl="1" indent="-298450" algn="l" rtl="0">
              <a:spcBef>
                <a:spcPts val="0"/>
              </a:spcBef>
              <a:spcAft>
                <a:spcPts val="0"/>
              </a:spcAft>
              <a:buSzPts val="1100"/>
              <a:buChar char="-"/>
            </a:pPr>
            <a:r>
              <a:rPr lang="en"/>
              <a:t>Gradient boosting regressor</a:t>
            </a:r>
            <a:endParaRPr/>
          </a:p>
          <a:p>
            <a:pPr marL="0" lvl="0" indent="0" algn="l" rtl="0">
              <a:spcBef>
                <a:spcPts val="0"/>
              </a:spcBef>
              <a:spcAft>
                <a:spcPts val="0"/>
              </a:spcAft>
              <a:buNone/>
            </a:pPr>
            <a:endParaRPr/>
          </a:p>
          <a:p>
            <a:pPr marL="0" lvl="0" indent="0" algn="l" rtl="0">
              <a:spcBef>
                <a:spcPts val="0"/>
              </a:spcBef>
              <a:spcAft>
                <a:spcPts val="0"/>
              </a:spcAft>
              <a:buNone/>
            </a:pPr>
            <a:r>
              <a:rPr lang="en"/>
              <a:t>Model evaluation</a:t>
            </a:r>
            <a:endParaRPr/>
          </a:p>
          <a:p>
            <a:pPr marL="457200" lvl="0" indent="-298450" algn="l" rtl="0">
              <a:spcBef>
                <a:spcPts val="0"/>
              </a:spcBef>
              <a:spcAft>
                <a:spcPts val="0"/>
              </a:spcAft>
              <a:buSzPts val="1100"/>
              <a:buChar char="-"/>
            </a:pPr>
            <a:r>
              <a:rPr lang="en"/>
              <a:t>Mean squared error and mean absolute error</a:t>
            </a:r>
            <a:endParaRPr/>
          </a:p>
          <a:p>
            <a:pPr marL="457200" lvl="0" indent="-298450" algn="l" rtl="0">
              <a:spcBef>
                <a:spcPts val="0"/>
              </a:spcBef>
              <a:spcAft>
                <a:spcPts val="0"/>
              </a:spcAft>
              <a:buSzPts val="1100"/>
              <a:buChar char="-"/>
            </a:pPr>
            <a:r>
              <a:rPr lang="en"/>
              <a:t>R-squared score</a:t>
            </a:r>
            <a:endParaRPr/>
          </a:p>
          <a:p>
            <a:pPr marL="0" lvl="0" indent="0" algn="l" rtl="0">
              <a:spcBef>
                <a:spcPts val="0"/>
              </a:spcBef>
              <a:spcAft>
                <a:spcPts val="0"/>
              </a:spcAft>
              <a:buNone/>
            </a:pPr>
            <a:endParaRPr/>
          </a:p>
          <a:p>
            <a:pPr marL="0" lvl="0" indent="0" algn="l" rtl="0">
              <a:spcBef>
                <a:spcPts val="0"/>
              </a:spcBef>
              <a:spcAft>
                <a:spcPts val="0"/>
              </a:spcAft>
              <a:buNone/>
            </a:pPr>
            <a:r>
              <a:rPr lang="en"/>
              <a:t>Save model using pickle</a:t>
            </a:r>
            <a:endParaRPr/>
          </a:p>
          <a:p>
            <a:pPr marL="0" lvl="0" indent="0" algn="l" rtl="0">
              <a:spcBef>
                <a:spcPts val="0"/>
              </a:spcBef>
              <a:spcAft>
                <a:spcPts val="0"/>
              </a:spcAft>
              <a:buNone/>
            </a:pPr>
            <a:endParaRPr/>
          </a:p>
          <a:p>
            <a:pPr marL="0" lvl="0" indent="0" algn="l" rtl="0">
              <a:spcBef>
                <a:spcPts val="0"/>
              </a:spcBef>
              <a:spcAft>
                <a:spcPts val="0"/>
              </a:spcAft>
              <a:buNone/>
            </a:pPr>
            <a:r>
              <a:rPr lang="en"/>
              <a:t>Visualizations</a:t>
            </a:r>
            <a:endParaRPr/>
          </a:p>
          <a:p>
            <a:pPr marL="0" lvl="0" indent="0" algn="l" rtl="0">
              <a:spcBef>
                <a:spcPts val="0"/>
              </a:spcBef>
              <a:spcAft>
                <a:spcPts val="0"/>
              </a:spcAft>
              <a:buNone/>
            </a:pPr>
            <a:endParaRPr/>
          </a:p>
          <a:p>
            <a:pPr marL="0" lvl="0" indent="0" algn="l" rtl="0">
              <a:spcBef>
                <a:spcPts val="0"/>
              </a:spcBef>
              <a:spcAft>
                <a:spcPts val="0"/>
              </a:spcAft>
              <a:buNone/>
            </a:pPr>
            <a:r>
              <a:rPr lang="en"/>
              <a:t>Test final model</a:t>
            </a:r>
            <a:endParaRPr/>
          </a:p>
          <a:p>
            <a:pPr marL="457200" lvl="0" indent="-298450" algn="l" rtl="0">
              <a:spcBef>
                <a:spcPts val="0"/>
              </a:spcBef>
              <a:spcAft>
                <a:spcPts val="0"/>
              </a:spcAft>
              <a:buSzPts val="1100"/>
              <a:buChar char="-"/>
            </a:pPr>
            <a:r>
              <a:rPr lang="en"/>
              <a:t>Trained model predicts rankings using the testing dataset</a:t>
            </a:r>
            <a:endParaRPr/>
          </a:p>
          <a:p>
            <a:pPr marL="457200" lvl="0" indent="-298450" algn="l" rtl="0">
              <a:spcBef>
                <a:spcPts val="0"/>
              </a:spcBef>
              <a:spcAft>
                <a:spcPts val="0"/>
              </a:spcAft>
              <a:buSzPts val="1100"/>
              <a:buChar char="-"/>
            </a:pPr>
            <a:r>
              <a:rPr lang="en"/>
              <a:t>These rankings are compared to actual rankings to determine their accuracy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1b904bb9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31b904bb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 name="Google Shape;13;p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 name="Google Shape;14;p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ctrTitle"/>
          </p:nvPr>
        </p:nvSpPr>
        <p:spPr>
          <a:xfrm>
            <a:off x="5424000" y="805850"/>
            <a:ext cx="1804500" cy="911100"/>
          </a:xfrm>
          <a:prstGeom prst="rect">
            <a:avLst/>
          </a:prstGeom>
        </p:spPr>
        <p:txBody>
          <a:bodyPr spcFirstLastPara="1" wrap="square" lIns="45725" tIns="22850" rIns="45725" bIns="22850" anchor="ctr" anchorCtr="0">
            <a:normAutofit/>
          </a:bodyPr>
          <a:lstStyle>
            <a:lvl1pPr lvl="0" algn="ctr">
              <a:spcBef>
                <a:spcPts val="0"/>
              </a:spcBef>
              <a:spcAft>
                <a:spcPts val="0"/>
              </a:spcAft>
              <a:buSzPts val="2200"/>
              <a:buNone/>
              <a:defRPr sz="3000">
                <a:solidFill>
                  <a:schemeClr val="lt1"/>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
        <p:nvSpPr>
          <p:cNvPr id="71" name="Google Shape;71;p11"/>
          <p:cNvSpPr txBox="1">
            <a:spLocks noGrp="1"/>
          </p:cNvSpPr>
          <p:nvPr>
            <p:ph type="subTitle" idx="1"/>
          </p:nvPr>
        </p:nvSpPr>
        <p:spPr>
          <a:xfrm>
            <a:off x="5164800" y="2336943"/>
            <a:ext cx="2322900" cy="17844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600"/>
              <a:buNone/>
              <a:defRPr sz="1600">
                <a:solidFill>
                  <a:schemeClr val="accent1"/>
                </a:solidFill>
              </a:defRPr>
            </a:lvl1pPr>
            <a:lvl2pPr lvl="1">
              <a:lnSpc>
                <a:spcPct val="100000"/>
              </a:lnSpc>
              <a:spcBef>
                <a:spcPts val="300"/>
              </a:spcBef>
              <a:spcAft>
                <a:spcPts val="0"/>
              </a:spcAft>
              <a:buSzPts val="1400"/>
              <a:buNone/>
              <a:defRPr/>
            </a:lvl2pPr>
            <a:lvl3pPr lvl="2">
              <a:lnSpc>
                <a:spcPct val="100000"/>
              </a:lnSpc>
              <a:spcBef>
                <a:spcPts val="200"/>
              </a:spcBef>
              <a:spcAft>
                <a:spcPts val="0"/>
              </a:spcAft>
              <a:buSzPts val="1200"/>
              <a:buNone/>
              <a:defRPr/>
            </a:lvl3pPr>
            <a:lvl4pPr lvl="3">
              <a:lnSpc>
                <a:spcPct val="100000"/>
              </a:lnSpc>
              <a:spcBef>
                <a:spcPts val="200"/>
              </a:spcBef>
              <a:spcAft>
                <a:spcPts val="0"/>
              </a:spcAft>
              <a:buSzPts val="1000"/>
              <a:buNone/>
              <a:defRPr/>
            </a:lvl4pPr>
            <a:lvl5pPr lvl="4">
              <a:lnSpc>
                <a:spcPct val="100000"/>
              </a:lnSpc>
              <a:spcBef>
                <a:spcPts val="200"/>
              </a:spcBef>
              <a:spcAft>
                <a:spcPts val="0"/>
              </a:spcAft>
              <a:buSzPts val="1000"/>
              <a:buNone/>
              <a:defRPr/>
            </a:lvl5pPr>
            <a:lvl6pPr lvl="5">
              <a:lnSpc>
                <a:spcPct val="100000"/>
              </a:lnSpc>
              <a:spcBef>
                <a:spcPts val="200"/>
              </a:spcBef>
              <a:spcAft>
                <a:spcPts val="0"/>
              </a:spcAft>
              <a:buSzPts val="1000"/>
              <a:buNone/>
              <a:defRPr/>
            </a:lvl6pPr>
            <a:lvl7pPr lvl="6">
              <a:lnSpc>
                <a:spcPct val="100000"/>
              </a:lnSpc>
              <a:spcBef>
                <a:spcPts val="200"/>
              </a:spcBef>
              <a:spcAft>
                <a:spcPts val="0"/>
              </a:spcAft>
              <a:buSzPts val="1000"/>
              <a:buNone/>
              <a:defRPr/>
            </a:lvl7pPr>
            <a:lvl8pPr lvl="7">
              <a:lnSpc>
                <a:spcPct val="100000"/>
              </a:lnSpc>
              <a:spcBef>
                <a:spcPts val="200"/>
              </a:spcBef>
              <a:spcAft>
                <a:spcPts val="0"/>
              </a:spcAft>
              <a:buSzPts val="1000"/>
              <a:buNone/>
              <a:defRPr/>
            </a:lvl8pPr>
            <a:lvl9pPr lvl="8">
              <a:lnSpc>
                <a:spcPct val="100000"/>
              </a:lnSpc>
              <a:spcBef>
                <a:spcPts val="200"/>
              </a:spcBef>
              <a:spcAft>
                <a:spcPts val="0"/>
              </a:spcAft>
              <a:buSzPts val="1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2"/>
          <p:cNvSpPr txBox="1">
            <a:spLocks noGrp="1"/>
          </p:cNvSpPr>
          <p:nvPr>
            <p:ph type="ctrTitle"/>
          </p:nvPr>
        </p:nvSpPr>
        <p:spPr>
          <a:xfrm>
            <a:off x="915800" y="503467"/>
            <a:ext cx="2489100" cy="1285500"/>
          </a:xfrm>
          <a:prstGeom prst="rect">
            <a:avLst/>
          </a:prstGeom>
        </p:spPr>
        <p:txBody>
          <a:bodyPr spcFirstLastPara="1" wrap="square" lIns="45725" tIns="22850" rIns="45725" bIns="22850" anchor="b" anchorCtr="0">
            <a:normAutofit/>
          </a:bodyPr>
          <a:lstStyle>
            <a:lvl1pPr lvl="0" algn="ctr">
              <a:spcBef>
                <a:spcPts val="0"/>
              </a:spcBef>
              <a:spcAft>
                <a:spcPts val="0"/>
              </a:spcAft>
              <a:buClr>
                <a:srgbClr val="000000"/>
              </a:buClr>
              <a:buSzPts val="2200"/>
              <a:buNone/>
              <a:defRPr sz="3000">
                <a:solidFill>
                  <a:schemeClr val="lt1"/>
                </a:solidFill>
              </a:defRPr>
            </a:lvl1pPr>
            <a:lvl2pPr lvl="1" algn="r">
              <a:spcBef>
                <a:spcPts val="0"/>
              </a:spcBef>
              <a:spcAft>
                <a:spcPts val="0"/>
              </a:spcAft>
              <a:buClr>
                <a:srgbClr val="000000"/>
              </a:buClr>
              <a:buSzPts val="1600"/>
              <a:buNone/>
              <a:defRPr sz="1600">
                <a:solidFill>
                  <a:srgbClr val="000000"/>
                </a:solidFill>
              </a:defRPr>
            </a:lvl2pPr>
            <a:lvl3pPr lvl="2" algn="r">
              <a:spcBef>
                <a:spcPts val="0"/>
              </a:spcBef>
              <a:spcAft>
                <a:spcPts val="0"/>
              </a:spcAft>
              <a:buClr>
                <a:srgbClr val="000000"/>
              </a:buClr>
              <a:buSzPts val="1600"/>
              <a:buNone/>
              <a:defRPr sz="1600">
                <a:solidFill>
                  <a:srgbClr val="000000"/>
                </a:solidFill>
              </a:defRPr>
            </a:lvl3pPr>
            <a:lvl4pPr lvl="3" algn="r">
              <a:spcBef>
                <a:spcPts val="0"/>
              </a:spcBef>
              <a:spcAft>
                <a:spcPts val="0"/>
              </a:spcAft>
              <a:buClr>
                <a:srgbClr val="000000"/>
              </a:buClr>
              <a:buSzPts val="1600"/>
              <a:buNone/>
              <a:defRPr sz="1600">
                <a:solidFill>
                  <a:srgbClr val="000000"/>
                </a:solidFill>
              </a:defRPr>
            </a:lvl4pPr>
            <a:lvl5pPr lvl="4" algn="r">
              <a:spcBef>
                <a:spcPts val="0"/>
              </a:spcBef>
              <a:spcAft>
                <a:spcPts val="0"/>
              </a:spcAft>
              <a:buClr>
                <a:srgbClr val="000000"/>
              </a:buClr>
              <a:buSzPts val="1600"/>
              <a:buNone/>
              <a:defRPr sz="1600">
                <a:solidFill>
                  <a:srgbClr val="000000"/>
                </a:solidFill>
              </a:defRPr>
            </a:lvl5pPr>
            <a:lvl6pPr lvl="5" algn="r">
              <a:spcBef>
                <a:spcPts val="0"/>
              </a:spcBef>
              <a:spcAft>
                <a:spcPts val="0"/>
              </a:spcAft>
              <a:buClr>
                <a:srgbClr val="000000"/>
              </a:buClr>
              <a:buSzPts val="1600"/>
              <a:buNone/>
              <a:defRPr sz="1600">
                <a:solidFill>
                  <a:srgbClr val="000000"/>
                </a:solidFill>
              </a:defRPr>
            </a:lvl6pPr>
            <a:lvl7pPr lvl="6" algn="r">
              <a:spcBef>
                <a:spcPts val="0"/>
              </a:spcBef>
              <a:spcAft>
                <a:spcPts val="0"/>
              </a:spcAft>
              <a:buClr>
                <a:srgbClr val="000000"/>
              </a:buClr>
              <a:buSzPts val="1600"/>
              <a:buNone/>
              <a:defRPr sz="1600">
                <a:solidFill>
                  <a:srgbClr val="000000"/>
                </a:solidFill>
              </a:defRPr>
            </a:lvl7pPr>
            <a:lvl8pPr lvl="7" algn="r">
              <a:spcBef>
                <a:spcPts val="0"/>
              </a:spcBef>
              <a:spcAft>
                <a:spcPts val="0"/>
              </a:spcAft>
              <a:buClr>
                <a:srgbClr val="000000"/>
              </a:buClr>
              <a:buSzPts val="1600"/>
              <a:buNone/>
              <a:defRPr sz="1600">
                <a:solidFill>
                  <a:srgbClr val="000000"/>
                </a:solidFill>
              </a:defRPr>
            </a:lvl8pPr>
            <a:lvl9pPr lvl="8" algn="r">
              <a:spcBef>
                <a:spcPts val="0"/>
              </a:spcBef>
              <a:spcAft>
                <a:spcPts val="0"/>
              </a:spcAft>
              <a:buClr>
                <a:srgbClr val="000000"/>
              </a:buClr>
              <a:buSzPts val="1600"/>
              <a:buNone/>
              <a:defRPr sz="1600">
                <a:solidFill>
                  <a:srgbClr val="000000"/>
                </a:solidFill>
              </a:defRPr>
            </a:lvl9pPr>
          </a:lstStyle>
          <a:p>
            <a:endParaRPr/>
          </a:p>
        </p:txBody>
      </p:sp>
      <p:sp>
        <p:nvSpPr>
          <p:cNvPr id="74" name="Google Shape;74;p12"/>
          <p:cNvSpPr txBox="1">
            <a:spLocks noGrp="1"/>
          </p:cNvSpPr>
          <p:nvPr>
            <p:ph type="subTitle" idx="1"/>
          </p:nvPr>
        </p:nvSpPr>
        <p:spPr>
          <a:xfrm>
            <a:off x="915650" y="2324539"/>
            <a:ext cx="2489400" cy="17844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Clr>
                <a:srgbClr val="000000"/>
              </a:buClr>
              <a:buSzPts val="1600"/>
              <a:buNone/>
              <a:defRPr sz="1600">
                <a:solidFill>
                  <a:schemeClr val="accent1"/>
                </a:solidFill>
              </a:defRPr>
            </a:lvl1pPr>
            <a:lvl2pPr lvl="1" algn="r">
              <a:lnSpc>
                <a:spcPct val="100000"/>
              </a:lnSpc>
              <a:spcBef>
                <a:spcPts val="300"/>
              </a:spcBef>
              <a:spcAft>
                <a:spcPts val="0"/>
              </a:spcAft>
              <a:buClr>
                <a:srgbClr val="000000"/>
              </a:buClr>
              <a:buSzPts val="1400"/>
              <a:buNone/>
              <a:defRPr>
                <a:solidFill>
                  <a:srgbClr val="000000"/>
                </a:solidFill>
              </a:defRPr>
            </a:lvl2pPr>
            <a:lvl3pPr lvl="2" algn="r">
              <a:lnSpc>
                <a:spcPct val="100000"/>
              </a:lnSpc>
              <a:spcBef>
                <a:spcPts val="200"/>
              </a:spcBef>
              <a:spcAft>
                <a:spcPts val="0"/>
              </a:spcAft>
              <a:buClr>
                <a:srgbClr val="000000"/>
              </a:buClr>
              <a:buSzPts val="1200"/>
              <a:buNone/>
              <a:defRPr>
                <a:solidFill>
                  <a:srgbClr val="000000"/>
                </a:solidFill>
              </a:defRPr>
            </a:lvl3pPr>
            <a:lvl4pPr lvl="3" algn="r">
              <a:lnSpc>
                <a:spcPct val="100000"/>
              </a:lnSpc>
              <a:spcBef>
                <a:spcPts val="200"/>
              </a:spcBef>
              <a:spcAft>
                <a:spcPts val="0"/>
              </a:spcAft>
              <a:buClr>
                <a:srgbClr val="000000"/>
              </a:buClr>
              <a:buSzPts val="1000"/>
              <a:buNone/>
              <a:defRPr>
                <a:solidFill>
                  <a:srgbClr val="000000"/>
                </a:solidFill>
              </a:defRPr>
            </a:lvl4pPr>
            <a:lvl5pPr lvl="4" algn="r">
              <a:lnSpc>
                <a:spcPct val="100000"/>
              </a:lnSpc>
              <a:spcBef>
                <a:spcPts val="200"/>
              </a:spcBef>
              <a:spcAft>
                <a:spcPts val="0"/>
              </a:spcAft>
              <a:buClr>
                <a:srgbClr val="000000"/>
              </a:buClr>
              <a:buSzPts val="1000"/>
              <a:buNone/>
              <a:defRPr>
                <a:solidFill>
                  <a:srgbClr val="000000"/>
                </a:solidFill>
              </a:defRPr>
            </a:lvl5pPr>
            <a:lvl6pPr lvl="5" algn="r">
              <a:lnSpc>
                <a:spcPct val="100000"/>
              </a:lnSpc>
              <a:spcBef>
                <a:spcPts val="200"/>
              </a:spcBef>
              <a:spcAft>
                <a:spcPts val="0"/>
              </a:spcAft>
              <a:buClr>
                <a:srgbClr val="000000"/>
              </a:buClr>
              <a:buSzPts val="1000"/>
              <a:buNone/>
              <a:defRPr>
                <a:solidFill>
                  <a:srgbClr val="000000"/>
                </a:solidFill>
              </a:defRPr>
            </a:lvl6pPr>
            <a:lvl7pPr lvl="6" algn="r">
              <a:lnSpc>
                <a:spcPct val="100000"/>
              </a:lnSpc>
              <a:spcBef>
                <a:spcPts val="200"/>
              </a:spcBef>
              <a:spcAft>
                <a:spcPts val="0"/>
              </a:spcAft>
              <a:buClr>
                <a:srgbClr val="000000"/>
              </a:buClr>
              <a:buSzPts val="1000"/>
              <a:buNone/>
              <a:defRPr>
                <a:solidFill>
                  <a:srgbClr val="000000"/>
                </a:solidFill>
              </a:defRPr>
            </a:lvl7pPr>
            <a:lvl8pPr lvl="7" algn="r">
              <a:lnSpc>
                <a:spcPct val="100000"/>
              </a:lnSpc>
              <a:spcBef>
                <a:spcPts val="200"/>
              </a:spcBef>
              <a:spcAft>
                <a:spcPts val="0"/>
              </a:spcAft>
              <a:buClr>
                <a:srgbClr val="000000"/>
              </a:buClr>
              <a:buSzPts val="1000"/>
              <a:buNone/>
              <a:defRPr>
                <a:solidFill>
                  <a:srgbClr val="000000"/>
                </a:solidFill>
              </a:defRPr>
            </a:lvl8pPr>
            <a:lvl9pPr lvl="8" algn="r">
              <a:lnSpc>
                <a:spcPct val="100000"/>
              </a:lnSpc>
              <a:spcBef>
                <a:spcPts val="200"/>
              </a:spcBef>
              <a:spcAft>
                <a:spcPts val="0"/>
              </a:spcAft>
              <a:buClr>
                <a:srgbClr val="000000"/>
              </a:buClr>
              <a:buSzPts val="1000"/>
              <a:buNone/>
              <a:defRPr>
                <a:solidFill>
                  <a:srgbClr val="000000"/>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a:off x="2139250" y="134800"/>
            <a:ext cx="4865700" cy="851700"/>
          </a:xfrm>
          <a:prstGeom prst="rect">
            <a:avLst/>
          </a:prstGeom>
        </p:spPr>
        <p:txBody>
          <a:bodyPr spcFirstLastPara="1" wrap="square" lIns="45725" tIns="22850" rIns="45725" bIns="22850" anchor="b" anchorCtr="0">
            <a:normAutofit/>
          </a:bodyPr>
          <a:lstStyle>
            <a:lvl1pPr lvl="0" algn="ctr">
              <a:spcBef>
                <a:spcPts val="0"/>
              </a:spcBef>
              <a:spcAft>
                <a:spcPts val="0"/>
              </a:spcAft>
              <a:buSzPts val="3000"/>
              <a:buNone/>
              <a:defRPr sz="3000"/>
            </a:lvl1pPr>
            <a:lvl2pPr lvl="1" algn="ctr">
              <a:spcBef>
                <a:spcPts val="0"/>
              </a:spcBef>
              <a:spcAft>
                <a:spcPts val="0"/>
              </a:spcAft>
              <a:buSzPts val="1100"/>
              <a:buNone/>
              <a:defRPr sz="1100"/>
            </a:lvl2pPr>
            <a:lvl3pPr lvl="2" algn="ctr">
              <a:spcBef>
                <a:spcPts val="0"/>
              </a:spcBef>
              <a:spcAft>
                <a:spcPts val="0"/>
              </a:spcAft>
              <a:buSzPts val="1100"/>
              <a:buNone/>
              <a:defRPr sz="1100"/>
            </a:lvl3pPr>
            <a:lvl4pPr lvl="3" algn="ctr">
              <a:spcBef>
                <a:spcPts val="0"/>
              </a:spcBef>
              <a:spcAft>
                <a:spcPts val="0"/>
              </a:spcAft>
              <a:buSzPts val="1100"/>
              <a:buNone/>
              <a:defRPr sz="1100"/>
            </a:lvl4pPr>
            <a:lvl5pPr lvl="4" algn="ctr">
              <a:spcBef>
                <a:spcPts val="0"/>
              </a:spcBef>
              <a:spcAft>
                <a:spcPts val="0"/>
              </a:spcAft>
              <a:buSzPts val="1100"/>
              <a:buNone/>
              <a:defRPr sz="1100"/>
            </a:lvl5pPr>
            <a:lvl6pPr lvl="5" algn="ctr">
              <a:spcBef>
                <a:spcPts val="0"/>
              </a:spcBef>
              <a:spcAft>
                <a:spcPts val="0"/>
              </a:spcAft>
              <a:buSzPts val="1100"/>
              <a:buNone/>
              <a:defRPr sz="1100"/>
            </a:lvl6pPr>
            <a:lvl7pPr lvl="6" algn="ctr">
              <a:spcBef>
                <a:spcPts val="0"/>
              </a:spcBef>
              <a:spcAft>
                <a:spcPts val="0"/>
              </a:spcAft>
              <a:buSzPts val="1100"/>
              <a:buNone/>
              <a:defRPr sz="1100"/>
            </a:lvl7pPr>
            <a:lvl8pPr lvl="7" algn="ctr">
              <a:spcBef>
                <a:spcPts val="0"/>
              </a:spcBef>
              <a:spcAft>
                <a:spcPts val="0"/>
              </a:spcAft>
              <a:buSzPts val="1100"/>
              <a:buNone/>
              <a:defRPr sz="1100"/>
            </a:lvl8pPr>
            <a:lvl9pPr lvl="8" algn="ctr">
              <a:spcBef>
                <a:spcPts val="0"/>
              </a:spcBef>
              <a:spcAft>
                <a:spcPts val="0"/>
              </a:spcAft>
              <a:buSzPts val="1100"/>
              <a:buNone/>
              <a:defRPr sz="1100"/>
            </a:lvl9pPr>
          </a:lstStyle>
          <a:p>
            <a:endParaRPr/>
          </a:p>
        </p:txBody>
      </p:sp>
      <p:sp>
        <p:nvSpPr>
          <p:cNvPr id="77" name="Google Shape;77;p13"/>
          <p:cNvSpPr txBox="1">
            <a:spLocks noGrp="1"/>
          </p:cNvSpPr>
          <p:nvPr>
            <p:ph type="ctrTitle" idx="2"/>
          </p:nvPr>
        </p:nvSpPr>
        <p:spPr>
          <a:xfrm>
            <a:off x="1646297" y="1774745"/>
            <a:ext cx="1127100" cy="319200"/>
          </a:xfrm>
          <a:prstGeom prst="rect">
            <a:avLst/>
          </a:prstGeom>
        </p:spPr>
        <p:txBody>
          <a:bodyPr spcFirstLastPara="1" wrap="square" lIns="45725" tIns="22850" rIns="45725" bIns="22850" anchor="b" anchorCtr="0">
            <a:normAutofit/>
          </a:bodyPr>
          <a:lstStyle>
            <a:lvl1pPr lvl="0" algn="ctr">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78" name="Google Shape;78;p13"/>
          <p:cNvSpPr txBox="1">
            <a:spLocks noGrp="1"/>
          </p:cNvSpPr>
          <p:nvPr>
            <p:ph type="subTitle" idx="1"/>
          </p:nvPr>
        </p:nvSpPr>
        <p:spPr>
          <a:xfrm>
            <a:off x="1566688" y="2060250"/>
            <a:ext cx="1334100" cy="9870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100"/>
              <a:buNone/>
              <a:defRPr sz="1400">
                <a:solidFill>
                  <a:schemeClr val="accent1"/>
                </a:solidFill>
              </a:defRPr>
            </a:lvl1pPr>
            <a:lvl2pPr lvl="1" algn="ctr">
              <a:lnSpc>
                <a:spcPct val="100000"/>
              </a:lnSpc>
              <a:spcBef>
                <a:spcPts val="300"/>
              </a:spcBef>
              <a:spcAft>
                <a:spcPts val="0"/>
              </a:spcAft>
              <a:buSzPts val="1100"/>
              <a:buNone/>
              <a:defRPr sz="1100"/>
            </a:lvl2pPr>
            <a:lvl3pPr lvl="2" algn="ctr">
              <a:lnSpc>
                <a:spcPct val="100000"/>
              </a:lnSpc>
              <a:spcBef>
                <a:spcPts val="200"/>
              </a:spcBef>
              <a:spcAft>
                <a:spcPts val="0"/>
              </a:spcAft>
              <a:buSzPts val="1100"/>
              <a:buNone/>
              <a:defRPr sz="1100"/>
            </a:lvl3pPr>
            <a:lvl4pPr lvl="3" algn="ctr">
              <a:lnSpc>
                <a:spcPct val="100000"/>
              </a:lnSpc>
              <a:spcBef>
                <a:spcPts val="200"/>
              </a:spcBef>
              <a:spcAft>
                <a:spcPts val="0"/>
              </a:spcAft>
              <a:buSzPts val="1100"/>
              <a:buNone/>
              <a:defRPr sz="1100"/>
            </a:lvl4pPr>
            <a:lvl5pPr lvl="4" algn="ctr">
              <a:lnSpc>
                <a:spcPct val="100000"/>
              </a:lnSpc>
              <a:spcBef>
                <a:spcPts val="200"/>
              </a:spcBef>
              <a:spcAft>
                <a:spcPts val="0"/>
              </a:spcAft>
              <a:buSzPts val="1100"/>
              <a:buNone/>
              <a:defRPr sz="1100"/>
            </a:lvl5pPr>
            <a:lvl6pPr lvl="5" algn="ctr">
              <a:lnSpc>
                <a:spcPct val="100000"/>
              </a:lnSpc>
              <a:spcBef>
                <a:spcPts val="200"/>
              </a:spcBef>
              <a:spcAft>
                <a:spcPts val="0"/>
              </a:spcAft>
              <a:buSzPts val="1100"/>
              <a:buNone/>
              <a:defRPr sz="1100"/>
            </a:lvl6pPr>
            <a:lvl7pPr lvl="6" algn="ctr">
              <a:lnSpc>
                <a:spcPct val="100000"/>
              </a:lnSpc>
              <a:spcBef>
                <a:spcPts val="200"/>
              </a:spcBef>
              <a:spcAft>
                <a:spcPts val="0"/>
              </a:spcAft>
              <a:buSzPts val="1100"/>
              <a:buNone/>
              <a:defRPr sz="1100"/>
            </a:lvl7pPr>
            <a:lvl8pPr lvl="7" algn="ctr">
              <a:lnSpc>
                <a:spcPct val="100000"/>
              </a:lnSpc>
              <a:spcBef>
                <a:spcPts val="200"/>
              </a:spcBef>
              <a:spcAft>
                <a:spcPts val="0"/>
              </a:spcAft>
              <a:buSzPts val="1100"/>
              <a:buNone/>
              <a:defRPr sz="1100"/>
            </a:lvl8pPr>
            <a:lvl9pPr lvl="8" algn="ctr">
              <a:lnSpc>
                <a:spcPct val="100000"/>
              </a:lnSpc>
              <a:spcBef>
                <a:spcPts val="200"/>
              </a:spcBef>
              <a:spcAft>
                <a:spcPts val="0"/>
              </a:spcAft>
              <a:buSzPts val="1100"/>
              <a:buNone/>
              <a:defRPr sz="1100"/>
            </a:lvl9pPr>
          </a:lstStyle>
          <a:p>
            <a:endParaRPr/>
          </a:p>
        </p:txBody>
      </p:sp>
      <p:sp>
        <p:nvSpPr>
          <p:cNvPr id="79" name="Google Shape;79;p13"/>
          <p:cNvSpPr txBox="1">
            <a:spLocks noGrp="1"/>
          </p:cNvSpPr>
          <p:nvPr>
            <p:ph type="ctrTitle" idx="3"/>
          </p:nvPr>
        </p:nvSpPr>
        <p:spPr>
          <a:xfrm>
            <a:off x="4032514" y="1772024"/>
            <a:ext cx="1127100" cy="319200"/>
          </a:xfrm>
          <a:prstGeom prst="rect">
            <a:avLst/>
          </a:prstGeom>
        </p:spPr>
        <p:txBody>
          <a:bodyPr spcFirstLastPara="1" wrap="square" lIns="45725" tIns="22850" rIns="45725" bIns="22850" anchor="b" anchorCtr="0">
            <a:normAutofit/>
          </a:bodyPr>
          <a:lstStyle>
            <a:lvl1pPr lvl="0" algn="ctr">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80" name="Google Shape;80;p13"/>
          <p:cNvSpPr txBox="1">
            <a:spLocks noGrp="1"/>
          </p:cNvSpPr>
          <p:nvPr>
            <p:ph type="subTitle" idx="4"/>
          </p:nvPr>
        </p:nvSpPr>
        <p:spPr>
          <a:xfrm>
            <a:off x="3696550" y="2060250"/>
            <a:ext cx="1846800" cy="9870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100"/>
              <a:buNone/>
              <a:defRPr sz="1400">
                <a:solidFill>
                  <a:schemeClr val="accent1"/>
                </a:solidFill>
              </a:defRPr>
            </a:lvl1pPr>
            <a:lvl2pPr lvl="1" algn="ctr">
              <a:lnSpc>
                <a:spcPct val="100000"/>
              </a:lnSpc>
              <a:spcBef>
                <a:spcPts val="300"/>
              </a:spcBef>
              <a:spcAft>
                <a:spcPts val="0"/>
              </a:spcAft>
              <a:buSzPts val="1100"/>
              <a:buNone/>
              <a:defRPr sz="1100"/>
            </a:lvl2pPr>
            <a:lvl3pPr lvl="2" algn="ctr">
              <a:lnSpc>
                <a:spcPct val="100000"/>
              </a:lnSpc>
              <a:spcBef>
                <a:spcPts val="200"/>
              </a:spcBef>
              <a:spcAft>
                <a:spcPts val="0"/>
              </a:spcAft>
              <a:buSzPts val="1100"/>
              <a:buNone/>
              <a:defRPr sz="1100"/>
            </a:lvl3pPr>
            <a:lvl4pPr lvl="3" algn="ctr">
              <a:lnSpc>
                <a:spcPct val="100000"/>
              </a:lnSpc>
              <a:spcBef>
                <a:spcPts val="200"/>
              </a:spcBef>
              <a:spcAft>
                <a:spcPts val="0"/>
              </a:spcAft>
              <a:buSzPts val="1100"/>
              <a:buNone/>
              <a:defRPr sz="1100"/>
            </a:lvl4pPr>
            <a:lvl5pPr lvl="4" algn="ctr">
              <a:lnSpc>
                <a:spcPct val="100000"/>
              </a:lnSpc>
              <a:spcBef>
                <a:spcPts val="200"/>
              </a:spcBef>
              <a:spcAft>
                <a:spcPts val="0"/>
              </a:spcAft>
              <a:buSzPts val="1100"/>
              <a:buNone/>
              <a:defRPr sz="1100"/>
            </a:lvl5pPr>
            <a:lvl6pPr lvl="5" algn="ctr">
              <a:lnSpc>
                <a:spcPct val="100000"/>
              </a:lnSpc>
              <a:spcBef>
                <a:spcPts val="200"/>
              </a:spcBef>
              <a:spcAft>
                <a:spcPts val="0"/>
              </a:spcAft>
              <a:buSzPts val="1100"/>
              <a:buNone/>
              <a:defRPr sz="1100"/>
            </a:lvl6pPr>
            <a:lvl7pPr lvl="6" algn="ctr">
              <a:lnSpc>
                <a:spcPct val="100000"/>
              </a:lnSpc>
              <a:spcBef>
                <a:spcPts val="200"/>
              </a:spcBef>
              <a:spcAft>
                <a:spcPts val="0"/>
              </a:spcAft>
              <a:buSzPts val="1100"/>
              <a:buNone/>
              <a:defRPr sz="1100"/>
            </a:lvl7pPr>
            <a:lvl8pPr lvl="7" algn="ctr">
              <a:lnSpc>
                <a:spcPct val="100000"/>
              </a:lnSpc>
              <a:spcBef>
                <a:spcPts val="200"/>
              </a:spcBef>
              <a:spcAft>
                <a:spcPts val="0"/>
              </a:spcAft>
              <a:buSzPts val="1100"/>
              <a:buNone/>
              <a:defRPr sz="1100"/>
            </a:lvl8pPr>
            <a:lvl9pPr lvl="8" algn="ctr">
              <a:lnSpc>
                <a:spcPct val="100000"/>
              </a:lnSpc>
              <a:spcBef>
                <a:spcPts val="200"/>
              </a:spcBef>
              <a:spcAft>
                <a:spcPts val="0"/>
              </a:spcAft>
              <a:buSzPts val="1100"/>
              <a:buNone/>
              <a:defRPr sz="1100"/>
            </a:lvl9pPr>
          </a:lstStyle>
          <a:p>
            <a:endParaRPr/>
          </a:p>
        </p:txBody>
      </p:sp>
      <p:sp>
        <p:nvSpPr>
          <p:cNvPr id="81" name="Google Shape;81;p13"/>
          <p:cNvSpPr txBox="1">
            <a:spLocks noGrp="1"/>
          </p:cNvSpPr>
          <p:nvPr>
            <p:ph type="ctrTitle" idx="5"/>
          </p:nvPr>
        </p:nvSpPr>
        <p:spPr>
          <a:xfrm>
            <a:off x="6362136" y="1764354"/>
            <a:ext cx="1127100" cy="319200"/>
          </a:xfrm>
          <a:prstGeom prst="rect">
            <a:avLst/>
          </a:prstGeom>
        </p:spPr>
        <p:txBody>
          <a:bodyPr spcFirstLastPara="1" wrap="square" lIns="45725" tIns="22850" rIns="45725" bIns="22850" anchor="b" anchorCtr="0">
            <a:normAutofit/>
          </a:bodyPr>
          <a:lstStyle>
            <a:lvl1pPr lvl="0" algn="ctr">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82" name="Google Shape;82;p13"/>
          <p:cNvSpPr txBox="1">
            <a:spLocks noGrp="1"/>
          </p:cNvSpPr>
          <p:nvPr>
            <p:ph type="subTitle" idx="6"/>
          </p:nvPr>
        </p:nvSpPr>
        <p:spPr>
          <a:xfrm>
            <a:off x="6282522" y="2060250"/>
            <a:ext cx="1334100" cy="9870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100"/>
              <a:buNone/>
              <a:defRPr sz="1400">
                <a:solidFill>
                  <a:schemeClr val="accent1"/>
                </a:solidFill>
              </a:defRPr>
            </a:lvl1pPr>
            <a:lvl2pPr lvl="1" algn="ctr">
              <a:lnSpc>
                <a:spcPct val="100000"/>
              </a:lnSpc>
              <a:spcBef>
                <a:spcPts val="300"/>
              </a:spcBef>
              <a:spcAft>
                <a:spcPts val="0"/>
              </a:spcAft>
              <a:buSzPts val="1100"/>
              <a:buNone/>
              <a:defRPr sz="1100"/>
            </a:lvl2pPr>
            <a:lvl3pPr lvl="2" algn="ctr">
              <a:lnSpc>
                <a:spcPct val="100000"/>
              </a:lnSpc>
              <a:spcBef>
                <a:spcPts val="200"/>
              </a:spcBef>
              <a:spcAft>
                <a:spcPts val="0"/>
              </a:spcAft>
              <a:buSzPts val="1100"/>
              <a:buNone/>
              <a:defRPr sz="1100"/>
            </a:lvl3pPr>
            <a:lvl4pPr lvl="3" algn="ctr">
              <a:lnSpc>
                <a:spcPct val="100000"/>
              </a:lnSpc>
              <a:spcBef>
                <a:spcPts val="200"/>
              </a:spcBef>
              <a:spcAft>
                <a:spcPts val="0"/>
              </a:spcAft>
              <a:buSzPts val="1100"/>
              <a:buNone/>
              <a:defRPr sz="1100"/>
            </a:lvl4pPr>
            <a:lvl5pPr lvl="4" algn="ctr">
              <a:lnSpc>
                <a:spcPct val="100000"/>
              </a:lnSpc>
              <a:spcBef>
                <a:spcPts val="200"/>
              </a:spcBef>
              <a:spcAft>
                <a:spcPts val="0"/>
              </a:spcAft>
              <a:buSzPts val="1100"/>
              <a:buNone/>
              <a:defRPr sz="1100"/>
            </a:lvl5pPr>
            <a:lvl6pPr lvl="5" algn="ctr">
              <a:lnSpc>
                <a:spcPct val="100000"/>
              </a:lnSpc>
              <a:spcBef>
                <a:spcPts val="200"/>
              </a:spcBef>
              <a:spcAft>
                <a:spcPts val="0"/>
              </a:spcAft>
              <a:buSzPts val="1100"/>
              <a:buNone/>
              <a:defRPr sz="1100"/>
            </a:lvl6pPr>
            <a:lvl7pPr lvl="6" algn="ctr">
              <a:lnSpc>
                <a:spcPct val="100000"/>
              </a:lnSpc>
              <a:spcBef>
                <a:spcPts val="200"/>
              </a:spcBef>
              <a:spcAft>
                <a:spcPts val="0"/>
              </a:spcAft>
              <a:buSzPts val="1100"/>
              <a:buNone/>
              <a:defRPr sz="1100"/>
            </a:lvl7pPr>
            <a:lvl8pPr lvl="7" algn="ctr">
              <a:lnSpc>
                <a:spcPct val="100000"/>
              </a:lnSpc>
              <a:spcBef>
                <a:spcPts val="200"/>
              </a:spcBef>
              <a:spcAft>
                <a:spcPts val="0"/>
              </a:spcAft>
              <a:buSzPts val="1100"/>
              <a:buNone/>
              <a:defRPr sz="1100"/>
            </a:lvl8pPr>
            <a:lvl9pPr lvl="8" algn="ctr">
              <a:lnSpc>
                <a:spcPct val="100000"/>
              </a:lnSpc>
              <a:spcBef>
                <a:spcPts val="20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635521" y="393300"/>
            <a:ext cx="4031100" cy="572700"/>
          </a:xfrm>
          <a:prstGeom prst="rect">
            <a:avLst/>
          </a:prstGeom>
        </p:spPr>
        <p:txBody>
          <a:bodyPr spcFirstLastPara="1" wrap="square" lIns="45725" tIns="22850" rIns="45725" bIns="22850" anchor="ctr" anchorCtr="0">
            <a:normAutofit/>
          </a:bodyPr>
          <a:lstStyle>
            <a:lvl1pPr lvl="0">
              <a:spcBef>
                <a:spcPts val="0"/>
              </a:spcBef>
              <a:spcAft>
                <a:spcPts val="0"/>
              </a:spcAft>
              <a:buSzPts val="2200"/>
              <a:buNone/>
              <a:defRPr sz="30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5" name="Google Shape;85;p14"/>
          <p:cNvSpPr txBox="1">
            <a:spLocks noGrp="1"/>
          </p:cNvSpPr>
          <p:nvPr>
            <p:ph type="ctrTitle" idx="2"/>
          </p:nvPr>
        </p:nvSpPr>
        <p:spPr>
          <a:xfrm>
            <a:off x="2705628" y="2085875"/>
            <a:ext cx="1379400" cy="319200"/>
          </a:xfrm>
          <a:prstGeom prst="rect">
            <a:avLst/>
          </a:prstGeom>
        </p:spPr>
        <p:txBody>
          <a:bodyPr spcFirstLastPara="1" wrap="square" lIns="45725" tIns="22850" rIns="45725" bIns="22850" anchor="t" anchorCtr="0">
            <a:normAutofit/>
          </a:bodyPr>
          <a:lstStyle>
            <a:lvl1pPr lvl="0" algn="r">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86" name="Google Shape;86;p14"/>
          <p:cNvSpPr txBox="1">
            <a:spLocks noGrp="1"/>
          </p:cNvSpPr>
          <p:nvPr>
            <p:ph type="subTitle" idx="1"/>
          </p:nvPr>
        </p:nvSpPr>
        <p:spPr>
          <a:xfrm>
            <a:off x="1286928" y="1339418"/>
            <a:ext cx="2798100" cy="987000"/>
          </a:xfrm>
          <a:prstGeom prst="rect">
            <a:avLst/>
          </a:prstGeom>
        </p:spPr>
        <p:txBody>
          <a:bodyPr spcFirstLastPara="1" wrap="square" lIns="45725" tIns="22850" rIns="45725" bIns="22850" anchor="t" anchorCtr="0">
            <a:normAutofit/>
          </a:bodyPr>
          <a:lstStyle>
            <a:lvl1pPr lvl="0" algn="r">
              <a:lnSpc>
                <a:spcPct val="100000"/>
              </a:lnSpc>
              <a:spcBef>
                <a:spcPts val="300"/>
              </a:spcBef>
              <a:spcAft>
                <a:spcPts val="0"/>
              </a:spcAft>
              <a:buSzPts val="1100"/>
              <a:buNone/>
              <a:defRPr sz="1400">
                <a:solidFill>
                  <a:schemeClr val="accent1"/>
                </a:solidFill>
              </a:defRPr>
            </a:lvl1pPr>
            <a:lvl2pPr lvl="1" algn="ctr">
              <a:lnSpc>
                <a:spcPct val="100000"/>
              </a:lnSpc>
              <a:spcBef>
                <a:spcPts val="300"/>
              </a:spcBef>
              <a:spcAft>
                <a:spcPts val="0"/>
              </a:spcAft>
              <a:buSzPts val="1100"/>
              <a:buNone/>
              <a:defRPr sz="1100"/>
            </a:lvl2pPr>
            <a:lvl3pPr lvl="2" algn="ctr">
              <a:lnSpc>
                <a:spcPct val="100000"/>
              </a:lnSpc>
              <a:spcBef>
                <a:spcPts val="200"/>
              </a:spcBef>
              <a:spcAft>
                <a:spcPts val="0"/>
              </a:spcAft>
              <a:buSzPts val="1100"/>
              <a:buNone/>
              <a:defRPr sz="1100"/>
            </a:lvl3pPr>
            <a:lvl4pPr lvl="3" algn="ctr">
              <a:lnSpc>
                <a:spcPct val="100000"/>
              </a:lnSpc>
              <a:spcBef>
                <a:spcPts val="200"/>
              </a:spcBef>
              <a:spcAft>
                <a:spcPts val="0"/>
              </a:spcAft>
              <a:buSzPts val="1100"/>
              <a:buNone/>
              <a:defRPr sz="1100"/>
            </a:lvl4pPr>
            <a:lvl5pPr lvl="4" algn="ctr">
              <a:lnSpc>
                <a:spcPct val="100000"/>
              </a:lnSpc>
              <a:spcBef>
                <a:spcPts val="200"/>
              </a:spcBef>
              <a:spcAft>
                <a:spcPts val="0"/>
              </a:spcAft>
              <a:buSzPts val="1100"/>
              <a:buNone/>
              <a:defRPr sz="1100"/>
            </a:lvl5pPr>
            <a:lvl6pPr lvl="5" algn="ctr">
              <a:lnSpc>
                <a:spcPct val="100000"/>
              </a:lnSpc>
              <a:spcBef>
                <a:spcPts val="200"/>
              </a:spcBef>
              <a:spcAft>
                <a:spcPts val="0"/>
              </a:spcAft>
              <a:buSzPts val="1100"/>
              <a:buNone/>
              <a:defRPr sz="1100"/>
            </a:lvl6pPr>
            <a:lvl7pPr lvl="6" algn="ctr">
              <a:lnSpc>
                <a:spcPct val="100000"/>
              </a:lnSpc>
              <a:spcBef>
                <a:spcPts val="200"/>
              </a:spcBef>
              <a:spcAft>
                <a:spcPts val="0"/>
              </a:spcAft>
              <a:buSzPts val="1100"/>
              <a:buNone/>
              <a:defRPr sz="1100"/>
            </a:lvl7pPr>
            <a:lvl8pPr lvl="7" algn="ctr">
              <a:lnSpc>
                <a:spcPct val="100000"/>
              </a:lnSpc>
              <a:spcBef>
                <a:spcPts val="200"/>
              </a:spcBef>
              <a:spcAft>
                <a:spcPts val="0"/>
              </a:spcAft>
              <a:buSzPts val="1100"/>
              <a:buNone/>
              <a:defRPr sz="1100"/>
            </a:lvl8pPr>
            <a:lvl9pPr lvl="8" algn="ctr">
              <a:lnSpc>
                <a:spcPct val="100000"/>
              </a:lnSpc>
              <a:spcBef>
                <a:spcPts val="200"/>
              </a:spcBef>
              <a:spcAft>
                <a:spcPts val="0"/>
              </a:spcAft>
              <a:buSzPts val="1100"/>
              <a:buNone/>
              <a:defRPr sz="1100"/>
            </a:lvl9pPr>
          </a:lstStyle>
          <a:p>
            <a:endParaRPr/>
          </a:p>
        </p:txBody>
      </p:sp>
      <p:sp>
        <p:nvSpPr>
          <p:cNvPr id="87" name="Google Shape;87;p14"/>
          <p:cNvSpPr txBox="1">
            <a:spLocks noGrp="1"/>
          </p:cNvSpPr>
          <p:nvPr>
            <p:ph type="ctrTitle" idx="3"/>
          </p:nvPr>
        </p:nvSpPr>
        <p:spPr>
          <a:xfrm>
            <a:off x="5068844" y="2622027"/>
            <a:ext cx="1379400" cy="319200"/>
          </a:xfrm>
          <a:prstGeom prst="rect">
            <a:avLst/>
          </a:prstGeom>
        </p:spPr>
        <p:txBody>
          <a:bodyPr spcFirstLastPara="1" wrap="square" lIns="45725" tIns="22850" rIns="45725" bIns="22850" anchor="t" anchorCtr="0">
            <a:normAutofit/>
          </a:bodyPr>
          <a:lstStyle>
            <a:lvl1pPr lvl="0">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88" name="Google Shape;88;p14"/>
          <p:cNvSpPr txBox="1">
            <a:spLocks noGrp="1"/>
          </p:cNvSpPr>
          <p:nvPr>
            <p:ph type="subTitle" idx="4"/>
          </p:nvPr>
        </p:nvSpPr>
        <p:spPr>
          <a:xfrm>
            <a:off x="5068844" y="2971463"/>
            <a:ext cx="2798100" cy="987000"/>
          </a:xfrm>
          <a:prstGeom prst="rect">
            <a:avLst/>
          </a:prstGeom>
        </p:spPr>
        <p:txBody>
          <a:bodyPr spcFirstLastPara="1" wrap="square" lIns="45725" tIns="22850" rIns="45725" bIns="22850" anchor="t" anchorCtr="0">
            <a:normAutofit/>
          </a:bodyPr>
          <a:lstStyle>
            <a:lvl1pPr lvl="0">
              <a:lnSpc>
                <a:spcPct val="100000"/>
              </a:lnSpc>
              <a:spcBef>
                <a:spcPts val="300"/>
              </a:spcBef>
              <a:spcAft>
                <a:spcPts val="0"/>
              </a:spcAft>
              <a:buSzPts val="1100"/>
              <a:buNone/>
              <a:defRPr sz="1400">
                <a:solidFill>
                  <a:schemeClr val="accent1"/>
                </a:solidFill>
              </a:defRPr>
            </a:lvl1pPr>
            <a:lvl2pPr lvl="1" algn="ctr">
              <a:lnSpc>
                <a:spcPct val="100000"/>
              </a:lnSpc>
              <a:spcBef>
                <a:spcPts val="300"/>
              </a:spcBef>
              <a:spcAft>
                <a:spcPts val="0"/>
              </a:spcAft>
              <a:buSzPts val="1100"/>
              <a:buNone/>
              <a:defRPr sz="1100"/>
            </a:lvl2pPr>
            <a:lvl3pPr lvl="2" algn="ctr">
              <a:lnSpc>
                <a:spcPct val="100000"/>
              </a:lnSpc>
              <a:spcBef>
                <a:spcPts val="200"/>
              </a:spcBef>
              <a:spcAft>
                <a:spcPts val="0"/>
              </a:spcAft>
              <a:buSzPts val="1100"/>
              <a:buNone/>
              <a:defRPr sz="1100"/>
            </a:lvl3pPr>
            <a:lvl4pPr lvl="3" algn="ctr">
              <a:lnSpc>
                <a:spcPct val="100000"/>
              </a:lnSpc>
              <a:spcBef>
                <a:spcPts val="200"/>
              </a:spcBef>
              <a:spcAft>
                <a:spcPts val="0"/>
              </a:spcAft>
              <a:buSzPts val="1100"/>
              <a:buNone/>
              <a:defRPr sz="1100"/>
            </a:lvl4pPr>
            <a:lvl5pPr lvl="4" algn="ctr">
              <a:lnSpc>
                <a:spcPct val="100000"/>
              </a:lnSpc>
              <a:spcBef>
                <a:spcPts val="200"/>
              </a:spcBef>
              <a:spcAft>
                <a:spcPts val="0"/>
              </a:spcAft>
              <a:buSzPts val="1100"/>
              <a:buNone/>
              <a:defRPr sz="1100"/>
            </a:lvl5pPr>
            <a:lvl6pPr lvl="5" algn="ctr">
              <a:lnSpc>
                <a:spcPct val="100000"/>
              </a:lnSpc>
              <a:spcBef>
                <a:spcPts val="200"/>
              </a:spcBef>
              <a:spcAft>
                <a:spcPts val="0"/>
              </a:spcAft>
              <a:buSzPts val="1100"/>
              <a:buNone/>
              <a:defRPr sz="1100"/>
            </a:lvl6pPr>
            <a:lvl7pPr lvl="6" algn="ctr">
              <a:lnSpc>
                <a:spcPct val="100000"/>
              </a:lnSpc>
              <a:spcBef>
                <a:spcPts val="200"/>
              </a:spcBef>
              <a:spcAft>
                <a:spcPts val="0"/>
              </a:spcAft>
              <a:buSzPts val="1100"/>
              <a:buNone/>
              <a:defRPr sz="1100"/>
            </a:lvl7pPr>
            <a:lvl8pPr lvl="7" algn="ctr">
              <a:lnSpc>
                <a:spcPct val="100000"/>
              </a:lnSpc>
              <a:spcBef>
                <a:spcPts val="200"/>
              </a:spcBef>
              <a:spcAft>
                <a:spcPts val="0"/>
              </a:spcAft>
              <a:buSzPts val="1100"/>
              <a:buNone/>
              <a:defRPr sz="1100"/>
            </a:lvl8pPr>
            <a:lvl9pPr lvl="8" algn="ctr">
              <a:lnSpc>
                <a:spcPct val="100000"/>
              </a:lnSpc>
              <a:spcBef>
                <a:spcPts val="20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TITLE_ONLY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615278" y="393300"/>
            <a:ext cx="3303900" cy="572700"/>
          </a:xfrm>
          <a:prstGeom prst="rect">
            <a:avLst/>
          </a:prstGeom>
        </p:spPr>
        <p:txBody>
          <a:bodyPr spcFirstLastPara="1" wrap="square" lIns="45725" tIns="22850" rIns="45725" bIns="22850" anchor="t" anchorCtr="0">
            <a:normAutofit/>
          </a:bodyPr>
          <a:lstStyle>
            <a:lvl1pPr lvl="0">
              <a:spcBef>
                <a:spcPts val="0"/>
              </a:spcBef>
              <a:spcAft>
                <a:spcPts val="0"/>
              </a:spcAft>
              <a:buSzPts val="2200"/>
              <a:buNone/>
              <a:defRPr sz="30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ONLY_4">
  <p:cSld name="TITLE_ONLY_4">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615268" y="393300"/>
            <a:ext cx="2253900" cy="572700"/>
          </a:xfrm>
          <a:prstGeom prst="rect">
            <a:avLst/>
          </a:prstGeom>
        </p:spPr>
        <p:txBody>
          <a:bodyPr spcFirstLastPara="1" wrap="square" lIns="45725" tIns="22850" rIns="45725" bIns="22850" anchor="t" anchorCtr="0">
            <a:normAutofit/>
          </a:bodyPr>
          <a:lstStyle>
            <a:lvl1pPr lvl="0">
              <a:spcBef>
                <a:spcPts val="0"/>
              </a:spcBef>
              <a:spcAft>
                <a:spcPts val="0"/>
              </a:spcAft>
              <a:buSzPts val="2200"/>
              <a:buNone/>
              <a:defRPr sz="30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615268" y="393300"/>
            <a:ext cx="2253900" cy="572700"/>
          </a:xfrm>
          <a:prstGeom prst="rect">
            <a:avLst/>
          </a:prstGeom>
        </p:spPr>
        <p:txBody>
          <a:bodyPr spcFirstLastPara="1" wrap="square" lIns="45725" tIns="22850" rIns="45725" bIns="22850" anchor="t" anchorCtr="0">
            <a:normAutofit/>
          </a:bodyPr>
          <a:lstStyle>
            <a:lvl1pPr lvl="0">
              <a:spcBef>
                <a:spcPts val="0"/>
              </a:spcBef>
              <a:spcAft>
                <a:spcPts val="0"/>
              </a:spcAft>
              <a:buSzPts val="2200"/>
              <a:buNone/>
              <a:defRPr sz="30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lists">
  <p:cSld name="TITLE_AND_TWO_COLUMNS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617552" y="393697"/>
            <a:ext cx="3182700" cy="713700"/>
          </a:xfrm>
          <a:prstGeom prst="rect">
            <a:avLst/>
          </a:prstGeom>
        </p:spPr>
        <p:txBody>
          <a:bodyPr spcFirstLastPara="1" wrap="square" lIns="45725" tIns="22850" rIns="45725" bIns="22850" anchor="ctr" anchorCtr="0">
            <a:normAutofit/>
          </a:bodyPr>
          <a:lstStyle>
            <a:lvl1pPr lvl="0">
              <a:spcBef>
                <a:spcPts val="0"/>
              </a:spcBef>
              <a:spcAft>
                <a:spcPts val="0"/>
              </a:spcAft>
              <a:buSzPts val="2200"/>
              <a:buNone/>
              <a:defRPr sz="30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7" name="Google Shape;97;p18"/>
          <p:cNvSpPr txBox="1">
            <a:spLocks noGrp="1"/>
          </p:cNvSpPr>
          <p:nvPr>
            <p:ph type="ctrTitle" idx="2"/>
          </p:nvPr>
        </p:nvSpPr>
        <p:spPr>
          <a:xfrm>
            <a:off x="1622705" y="1726225"/>
            <a:ext cx="1379400" cy="540900"/>
          </a:xfrm>
          <a:prstGeom prst="rect">
            <a:avLst/>
          </a:prstGeom>
        </p:spPr>
        <p:txBody>
          <a:bodyPr spcFirstLastPara="1" wrap="square" lIns="45725" tIns="22850" rIns="45725" bIns="22850" anchor="ctr" anchorCtr="0">
            <a:normAutofit/>
          </a:bodyPr>
          <a:lstStyle>
            <a:lvl1pPr lvl="0" algn="ctr">
              <a:spcBef>
                <a:spcPts val="0"/>
              </a:spcBef>
              <a:spcAft>
                <a:spcPts val="0"/>
              </a:spcAft>
              <a:buSzPts val="1800"/>
              <a:buNone/>
              <a:defRPr sz="20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8" name="Google Shape;98;p18"/>
          <p:cNvSpPr txBox="1">
            <a:spLocks noGrp="1"/>
          </p:cNvSpPr>
          <p:nvPr>
            <p:ph type="subTitle" idx="1"/>
          </p:nvPr>
        </p:nvSpPr>
        <p:spPr>
          <a:xfrm>
            <a:off x="913355" y="2151245"/>
            <a:ext cx="2798100" cy="1927800"/>
          </a:xfrm>
          <a:prstGeom prst="rect">
            <a:avLst/>
          </a:prstGeom>
        </p:spPr>
        <p:txBody>
          <a:bodyPr spcFirstLastPara="1" wrap="square" lIns="45725" tIns="22850" rIns="45725" bIns="22850" anchor="t" anchorCtr="0">
            <a:normAutofit/>
          </a:bodyPr>
          <a:lstStyle>
            <a:lvl1pPr lvl="0">
              <a:lnSpc>
                <a:spcPct val="100000"/>
              </a:lnSpc>
              <a:spcBef>
                <a:spcPts val="300"/>
              </a:spcBef>
              <a:spcAft>
                <a:spcPts val="0"/>
              </a:spcAft>
              <a:buSzPts val="1400"/>
              <a:buChar char="●"/>
              <a:defRPr sz="1400"/>
            </a:lvl1pPr>
            <a:lvl2pPr lvl="1">
              <a:lnSpc>
                <a:spcPct val="100000"/>
              </a:lnSpc>
              <a:spcBef>
                <a:spcPts val="300"/>
              </a:spcBef>
              <a:spcAft>
                <a:spcPts val="0"/>
              </a:spcAft>
              <a:buSzPts val="1400"/>
              <a:buChar char="○"/>
              <a:defRPr sz="1100"/>
            </a:lvl2pPr>
            <a:lvl3pPr lvl="2">
              <a:lnSpc>
                <a:spcPct val="100000"/>
              </a:lnSpc>
              <a:spcBef>
                <a:spcPts val="200"/>
              </a:spcBef>
              <a:spcAft>
                <a:spcPts val="0"/>
              </a:spcAft>
              <a:buSzPts val="1200"/>
              <a:buChar char="■"/>
              <a:defRPr sz="1100"/>
            </a:lvl3pPr>
            <a:lvl4pPr lvl="3">
              <a:lnSpc>
                <a:spcPct val="100000"/>
              </a:lnSpc>
              <a:spcBef>
                <a:spcPts val="200"/>
              </a:spcBef>
              <a:spcAft>
                <a:spcPts val="0"/>
              </a:spcAft>
              <a:buSzPts val="1000"/>
              <a:buChar char="●"/>
              <a:defRPr sz="1100"/>
            </a:lvl4pPr>
            <a:lvl5pPr lvl="4">
              <a:lnSpc>
                <a:spcPct val="100000"/>
              </a:lnSpc>
              <a:spcBef>
                <a:spcPts val="200"/>
              </a:spcBef>
              <a:spcAft>
                <a:spcPts val="0"/>
              </a:spcAft>
              <a:buSzPts val="1000"/>
              <a:buChar char="○"/>
              <a:defRPr sz="1100"/>
            </a:lvl5pPr>
            <a:lvl6pPr lvl="5">
              <a:lnSpc>
                <a:spcPct val="100000"/>
              </a:lnSpc>
              <a:spcBef>
                <a:spcPts val="200"/>
              </a:spcBef>
              <a:spcAft>
                <a:spcPts val="0"/>
              </a:spcAft>
              <a:buSzPts val="1000"/>
              <a:buChar char="■"/>
              <a:defRPr sz="1100"/>
            </a:lvl6pPr>
            <a:lvl7pPr lvl="6">
              <a:lnSpc>
                <a:spcPct val="100000"/>
              </a:lnSpc>
              <a:spcBef>
                <a:spcPts val="200"/>
              </a:spcBef>
              <a:spcAft>
                <a:spcPts val="0"/>
              </a:spcAft>
              <a:buSzPts val="1000"/>
              <a:buChar char="●"/>
              <a:defRPr sz="1100"/>
            </a:lvl7pPr>
            <a:lvl8pPr lvl="7">
              <a:lnSpc>
                <a:spcPct val="100000"/>
              </a:lnSpc>
              <a:spcBef>
                <a:spcPts val="200"/>
              </a:spcBef>
              <a:spcAft>
                <a:spcPts val="0"/>
              </a:spcAft>
              <a:buSzPts val="1000"/>
              <a:buChar char="○"/>
              <a:defRPr sz="1100"/>
            </a:lvl8pPr>
            <a:lvl9pPr lvl="8">
              <a:lnSpc>
                <a:spcPct val="100000"/>
              </a:lnSpc>
              <a:spcBef>
                <a:spcPts val="200"/>
              </a:spcBef>
              <a:spcAft>
                <a:spcPts val="0"/>
              </a:spcAft>
              <a:buSzPts val="1000"/>
              <a:buChar char="■"/>
              <a:defRPr sz="1100"/>
            </a:lvl9pPr>
          </a:lstStyle>
          <a:p>
            <a:endParaRPr/>
          </a:p>
        </p:txBody>
      </p:sp>
      <p:sp>
        <p:nvSpPr>
          <p:cNvPr id="99" name="Google Shape;99;p18"/>
          <p:cNvSpPr txBox="1">
            <a:spLocks noGrp="1"/>
          </p:cNvSpPr>
          <p:nvPr>
            <p:ph type="ctrTitle" idx="3"/>
          </p:nvPr>
        </p:nvSpPr>
        <p:spPr>
          <a:xfrm>
            <a:off x="6148860" y="1726225"/>
            <a:ext cx="1379400" cy="540900"/>
          </a:xfrm>
          <a:prstGeom prst="rect">
            <a:avLst/>
          </a:prstGeom>
        </p:spPr>
        <p:txBody>
          <a:bodyPr spcFirstLastPara="1" wrap="square" lIns="45725" tIns="22850" rIns="45725" bIns="22850" anchor="ctr" anchorCtr="0">
            <a:normAutofit/>
          </a:bodyPr>
          <a:lstStyle>
            <a:lvl1pPr lvl="0" algn="ctr">
              <a:spcBef>
                <a:spcPts val="0"/>
              </a:spcBef>
              <a:spcAft>
                <a:spcPts val="0"/>
              </a:spcAft>
              <a:buSzPts val="1800"/>
              <a:buNone/>
              <a:defRPr sz="20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0" name="Google Shape;100;p18"/>
          <p:cNvSpPr txBox="1">
            <a:spLocks noGrp="1"/>
          </p:cNvSpPr>
          <p:nvPr>
            <p:ph type="subTitle" idx="4"/>
          </p:nvPr>
        </p:nvSpPr>
        <p:spPr>
          <a:xfrm>
            <a:off x="5439530" y="2151245"/>
            <a:ext cx="2798100" cy="1927800"/>
          </a:xfrm>
          <a:prstGeom prst="rect">
            <a:avLst/>
          </a:prstGeom>
        </p:spPr>
        <p:txBody>
          <a:bodyPr spcFirstLastPara="1" wrap="square" lIns="45725" tIns="22850" rIns="45725" bIns="22850" anchor="t" anchorCtr="0">
            <a:normAutofit/>
          </a:bodyPr>
          <a:lstStyle>
            <a:lvl1pPr lvl="0">
              <a:lnSpc>
                <a:spcPct val="100000"/>
              </a:lnSpc>
              <a:spcBef>
                <a:spcPts val="300"/>
              </a:spcBef>
              <a:spcAft>
                <a:spcPts val="0"/>
              </a:spcAft>
              <a:buSzPts val="1400"/>
              <a:buChar char="●"/>
              <a:defRPr sz="1400"/>
            </a:lvl1pPr>
            <a:lvl2pPr lvl="1">
              <a:lnSpc>
                <a:spcPct val="100000"/>
              </a:lnSpc>
              <a:spcBef>
                <a:spcPts val="300"/>
              </a:spcBef>
              <a:spcAft>
                <a:spcPts val="0"/>
              </a:spcAft>
              <a:buSzPts val="1400"/>
              <a:buChar char="○"/>
              <a:defRPr sz="1100"/>
            </a:lvl2pPr>
            <a:lvl3pPr lvl="2">
              <a:lnSpc>
                <a:spcPct val="100000"/>
              </a:lnSpc>
              <a:spcBef>
                <a:spcPts val="200"/>
              </a:spcBef>
              <a:spcAft>
                <a:spcPts val="0"/>
              </a:spcAft>
              <a:buSzPts val="1200"/>
              <a:buChar char="■"/>
              <a:defRPr sz="1100"/>
            </a:lvl3pPr>
            <a:lvl4pPr lvl="3">
              <a:lnSpc>
                <a:spcPct val="100000"/>
              </a:lnSpc>
              <a:spcBef>
                <a:spcPts val="200"/>
              </a:spcBef>
              <a:spcAft>
                <a:spcPts val="0"/>
              </a:spcAft>
              <a:buSzPts val="1000"/>
              <a:buChar char="●"/>
              <a:defRPr sz="1100"/>
            </a:lvl4pPr>
            <a:lvl5pPr lvl="4">
              <a:lnSpc>
                <a:spcPct val="100000"/>
              </a:lnSpc>
              <a:spcBef>
                <a:spcPts val="200"/>
              </a:spcBef>
              <a:spcAft>
                <a:spcPts val="0"/>
              </a:spcAft>
              <a:buSzPts val="1000"/>
              <a:buChar char="○"/>
              <a:defRPr sz="1100"/>
            </a:lvl5pPr>
            <a:lvl6pPr lvl="5">
              <a:lnSpc>
                <a:spcPct val="100000"/>
              </a:lnSpc>
              <a:spcBef>
                <a:spcPts val="200"/>
              </a:spcBef>
              <a:spcAft>
                <a:spcPts val="0"/>
              </a:spcAft>
              <a:buSzPts val="1000"/>
              <a:buChar char="■"/>
              <a:defRPr sz="1100"/>
            </a:lvl6pPr>
            <a:lvl7pPr lvl="6">
              <a:lnSpc>
                <a:spcPct val="100000"/>
              </a:lnSpc>
              <a:spcBef>
                <a:spcPts val="200"/>
              </a:spcBef>
              <a:spcAft>
                <a:spcPts val="0"/>
              </a:spcAft>
              <a:buSzPts val="1000"/>
              <a:buChar char="●"/>
              <a:defRPr sz="1100"/>
            </a:lvl7pPr>
            <a:lvl8pPr lvl="7">
              <a:lnSpc>
                <a:spcPct val="100000"/>
              </a:lnSpc>
              <a:spcBef>
                <a:spcPts val="200"/>
              </a:spcBef>
              <a:spcAft>
                <a:spcPts val="0"/>
              </a:spcAft>
              <a:buSzPts val="1000"/>
              <a:buChar char="○"/>
              <a:defRPr sz="1100"/>
            </a:lvl8pPr>
            <a:lvl9pPr lvl="8">
              <a:lnSpc>
                <a:spcPct val="100000"/>
              </a:lnSpc>
              <a:spcBef>
                <a:spcPts val="200"/>
              </a:spcBef>
              <a:spcAft>
                <a:spcPts val="0"/>
              </a:spcAft>
              <a:buSzPts val="1000"/>
              <a:buChar char="■"/>
              <a:defRPr sz="1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926800" y="450150"/>
            <a:ext cx="3473100" cy="4090800"/>
          </a:xfrm>
          <a:prstGeom prst="rect">
            <a:avLst/>
          </a:prstGeom>
        </p:spPr>
        <p:txBody>
          <a:bodyPr spcFirstLastPara="1" wrap="square" lIns="45725" tIns="22850" rIns="45725" bIns="22850" anchor="ctr" anchorCtr="0">
            <a:normAutofit/>
          </a:bodyPr>
          <a:lstStyle>
            <a:lvl1pPr lvl="0" algn="ctr">
              <a:spcBef>
                <a:spcPts val="0"/>
              </a:spcBef>
              <a:spcAft>
                <a:spcPts val="0"/>
              </a:spcAft>
              <a:buSzPts val="4800"/>
              <a:buNone/>
              <a:defRPr sz="72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picture">
  <p:cSld name="MAIN_POINT_1">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4919600" y="3167175"/>
            <a:ext cx="3473100" cy="1707000"/>
          </a:xfrm>
          <a:prstGeom prst="rect">
            <a:avLst/>
          </a:prstGeom>
        </p:spPr>
        <p:txBody>
          <a:bodyPr spcFirstLastPara="1" wrap="square" lIns="45725" tIns="22850" rIns="45725" bIns="22850" anchor="ctr" anchorCtr="0">
            <a:normAutofit/>
          </a:bodyPr>
          <a:lstStyle>
            <a:lvl1pPr lvl="0" algn="ctr">
              <a:spcBef>
                <a:spcPts val="0"/>
              </a:spcBef>
              <a:spcAft>
                <a:spcPts val="0"/>
              </a:spcAft>
              <a:buClr>
                <a:schemeClr val="accent4"/>
              </a:buClr>
              <a:buSzPts val="2400"/>
              <a:buNone/>
              <a:defRPr sz="3000">
                <a:solidFill>
                  <a:schemeClr val="accent4"/>
                </a:solidFill>
              </a:defRPr>
            </a:lvl1pPr>
            <a:lvl2pPr lvl="1">
              <a:spcBef>
                <a:spcPts val="0"/>
              </a:spcBef>
              <a:spcAft>
                <a:spcPts val="0"/>
              </a:spcAft>
              <a:buClr>
                <a:schemeClr val="accent4"/>
              </a:buClr>
              <a:buSzPts val="2400"/>
              <a:buNone/>
              <a:defRPr sz="2400">
                <a:solidFill>
                  <a:schemeClr val="accent4"/>
                </a:solidFill>
              </a:defRPr>
            </a:lvl2pPr>
            <a:lvl3pPr lvl="2">
              <a:spcBef>
                <a:spcPts val="0"/>
              </a:spcBef>
              <a:spcAft>
                <a:spcPts val="0"/>
              </a:spcAft>
              <a:buClr>
                <a:schemeClr val="accent4"/>
              </a:buClr>
              <a:buSzPts val="2400"/>
              <a:buNone/>
              <a:defRPr sz="2400">
                <a:solidFill>
                  <a:schemeClr val="accent4"/>
                </a:solidFill>
              </a:defRPr>
            </a:lvl3pPr>
            <a:lvl4pPr lvl="3">
              <a:spcBef>
                <a:spcPts val="0"/>
              </a:spcBef>
              <a:spcAft>
                <a:spcPts val="0"/>
              </a:spcAft>
              <a:buClr>
                <a:schemeClr val="accent4"/>
              </a:buClr>
              <a:buSzPts val="2400"/>
              <a:buNone/>
              <a:defRPr sz="2400">
                <a:solidFill>
                  <a:schemeClr val="accent4"/>
                </a:solidFill>
              </a:defRPr>
            </a:lvl4pPr>
            <a:lvl5pPr lvl="4">
              <a:spcBef>
                <a:spcPts val="0"/>
              </a:spcBef>
              <a:spcAft>
                <a:spcPts val="0"/>
              </a:spcAft>
              <a:buClr>
                <a:schemeClr val="accent4"/>
              </a:buClr>
              <a:buSzPts val="2400"/>
              <a:buNone/>
              <a:defRPr sz="2400">
                <a:solidFill>
                  <a:schemeClr val="accent4"/>
                </a:solidFill>
              </a:defRPr>
            </a:lvl5pPr>
            <a:lvl6pPr lvl="5">
              <a:spcBef>
                <a:spcPts val="0"/>
              </a:spcBef>
              <a:spcAft>
                <a:spcPts val="0"/>
              </a:spcAft>
              <a:buClr>
                <a:schemeClr val="accent4"/>
              </a:buClr>
              <a:buSzPts val="2400"/>
              <a:buNone/>
              <a:defRPr sz="2400">
                <a:solidFill>
                  <a:schemeClr val="accent4"/>
                </a:solidFill>
              </a:defRPr>
            </a:lvl6pPr>
            <a:lvl7pPr lvl="6">
              <a:spcBef>
                <a:spcPts val="0"/>
              </a:spcBef>
              <a:spcAft>
                <a:spcPts val="0"/>
              </a:spcAft>
              <a:buClr>
                <a:schemeClr val="accent4"/>
              </a:buClr>
              <a:buSzPts val="2400"/>
              <a:buNone/>
              <a:defRPr sz="2400">
                <a:solidFill>
                  <a:schemeClr val="accent4"/>
                </a:solidFill>
              </a:defRPr>
            </a:lvl7pPr>
            <a:lvl8pPr lvl="7">
              <a:spcBef>
                <a:spcPts val="0"/>
              </a:spcBef>
              <a:spcAft>
                <a:spcPts val="0"/>
              </a:spcAft>
              <a:buClr>
                <a:schemeClr val="accent4"/>
              </a:buClr>
              <a:buSzPts val="2400"/>
              <a:buNone/>
              <a:defRPr sz="2400">
                <a:solidFill>
                  <a:schemeClr val="accent4"/>
                </a:solidFill>
              </a:defRPr>
            </a:lvl8pPr>
            <a:lvl9pPr lvl="8">
              <a:spcBef>
                <a:spcPts val="0"/>
              </a:spcBef>
              <a:spcAft>
                <a:spcPts val="0"/>
              </a:spcAft>
              <a:buClr>
                <a:schemeClr val="accent4"/>
              </a:buClr>
              <a:buSzPts val="2400"/>
              <a:buNone/>
              <a:defRPr sz="2400">
                <a:solidFill>
                  <a:schemeClr val="accent4"/>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type="title">
  <p:cSld name="TITLE">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2331" y="0"/>
            <a:ext cx="3721100" cy="5143500"/>
          </a:xfrm>
          <a:prstGeom prst="rect">
            <a:avLst/>
          </a:prstGeom>
          <a:noFill/>
          <a:ln>
            <a:noFill/>
          </a:ln>
        </p:spPr>
      </p:pic>
      <p:pic>
        <p:nvPicPr>
          <p:cNvPr id="17" name="Google Shape;17;p3"/>
          <p:cNvPicPr preferRelativeResize="0"/>
          <p:nvPr/>
        </p:nvPicPr>
        <p:blipFill rotWithShape="1">
          <a:blip r:embed="rId3">
            <a:alphaModFix/>
          </a:blip>
          <a:srcRect/>
          <a:stretch/>
        </p:blipFill>
        <p:spPr>
          <a:xfrm>
            <a:off x="0" y="0"/>
            <a:ext cx="9144003" cy="51435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17927" y="384812"/>
            <a:ext cx="3907800" cy="572700"/>
          </a:xfrm>
          <a:prstGeom prst="rect">
            <a:avLst/>
          </a:prstGeom>
        </p:spPr>
        <p:txBody>
          <a:bodyPr spcFirstLastPara="1" wrap="square" lIns="45725" tIns="22850" rIns="45725" bIns="22850" anchor="t" anchorCtr="0">
            <a:normAutofit/>
          </a:bodyPr>
          <a:lstStyle>
            <a:lvl1pPr lvl="0">
              <a:spcBef>
                <a:spcPts val="0"/>
              </a:spcBef>
              <a:spcAft>
                <a:spcPts val="0"/>
              </a:spcAft>
              <a:buNone/>
              <a:defRPr sz="3000">
                <a:solidFill>
                  <a:schemeClr val="lt1"/>
                </a:solidFill>
              </a:defRPr>
            </a:lvl1pPr>
            <a:lvl2pPr lvl="1">
              <a:spcBef>
                <a:spcPts val="0"/>
              </a:spcBef>
              <a:spcAft>
                <a:spcPts val="0"/>
              </a:spcAft>
              <a:buNone/>
              <a:defRPr sz="3000">
                <a:solidFill>
                  <a:schemeClr val="lt1"/>
                </a:solidFill>
              </a:defRPr>
            </a:lvl2pPr>
            <a:lvl3pPr lvl="2">
              <a:spcBef>
                <a:spcPts val="0"/>
              </a:spcBef>
              <a:spcAft>
                <a:spcPts val="0"/>
              </a:spcAft>
              <a:buNone/>
              <a:defRPr sz="3000">
                <a:solidFill>
                  <a:schemeClr val="lt1"/>
                </a:solidFill>
              </a:defRPr>
            </a:lvl3pPr>
            <a:lvl4pPr lvl="3">
              <a:spcBef>
                <a:spcPts val="0"/>
              </a:spcBef>
              <a:spcAft>
                <a:spcPts val="0"/>
              </a:spcAft>
              <a:buNone/>
              <a:defRPr sz="3000">
                <a:solidFill>
                  <a:schemeClr val="lt1"/>
                </a:solidFill>
              </a:defRPr>
            </a:lvl4pPr>
            <a:lvl5pPr lvl="4">
              <a:spcBef>
                <a:spcPts val="0"/>
              </a:spcBef>
              <a:spcAft>
                <a:spcPts val="0"/>
              </a:spcAft>
              <a:buNone/>
              <a:defRPr sz="3000">
                <a:solidFill>
                  <a:schemeClr val="lt1"/>
                </a:solidFill>
              </a:defRPr>
            </a:lvl5pPr>
            <a:lvl6pPr lvl="5">
              <a:spcBef>
                <a:spcPts val="0"/>
              </a:spcBef>
              <a:spcAft>
                <a:spcPts val="0"/>
              </a:spcAft>
              <a:buNone/>
              <a:defRPr sz="3000">
                <a:solidFill>
                  <a:schemeClr val="lt1"/>
                </a:solidFill>
              </a:defRPr>
            </a:lvl6pPr>
            <a:lvl7pPr lvl="6">
              <a:spcBef>
                <a:spcPts val="0"/>
              </a:spcBef>
              <a:spcAft>
                <a:spcPts val="0"/>
              </a:spcAft>
              <a:buNone/>
              <a:defRPr sz="3000">
                <a:solidFill>
                  <a:schemeClr val="lt1"/>
                </a:solidFill>
              </a:defRPr>
            </a:lvl7pPr>
            <a:lvl8pPr lvl="7">
              <a:spcBef>
                <a:spcPts val="0"/>
              </a:spcBef>
              <a:spcAft>
                <a:spcPts val="0"/>
              </a:spcAft>
              <a:buNone/>
              <a:defRPr sz="3000">
                <a:solidFill>
                  <a:schemeClr val="lt1"/>
                </a:solidFill>
              </a:defRPr>
            </a:lvl8pPr>
            <a:lvl9pPr lvl="8">
              <a:spcBef>
                <a:spcPts val="0"/>
              </a:spcBef>
              <a:spcAft>
                <a:spcPts val="0"/>
              </a:spcAft>
              <a:buNone/>
              <a:defRPr sz="3000">
                <a:solidFill>
                  <a:schemeClr val="lt1"/>
                </a:solidFill>
              </a:defRPr>
            </a:lvl9pPr>
          </a:lstStyle>
          <a:p>
            <a:endParaRPr/>
          </a:p>
        </p:txBody>
      </p:sp>
      <p:sp>
        <p:nvSpPr>
          <p:cNvPr id="107" name="Google Shape;107;p21"/>
          <p:cNvSpPr txBox="1">
            <a:spLocks noGrp="1"/>
          </p:cNvSpPr>
          <p:nvPr>
            <p:ph type="ctrTitle" idx="2"/>
          </p:nvPr>
        </p:nvSpPr>
        <p:spPr>
          <a:xfrm>
            <a:off x="3459778" y="1290268"/>
            <a:ext cx="2136000" cy="5778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08" name="Google Shape;108;p21"/>
          <p:cNvSpPr txBox="1">
            <a:spLocks noGrp="1"/>
          </p:cNvSpPr>
          <p:nvPr>
            <p:ph type="subTitle" idx="1"/>
          </p:nvPr>
        </p:nvSpPr>
        <p:spPr>
          <a:xfrm>
            <a:off x="3556078" y="1680110"/>
            <a:ext cx="19434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109" name="Google Shape;109;p21"/>
          <p:cNvSpPr txBox="1">
            <a:spLocks noGrp="1"/>
          </p:cNvSpPr>
          <p:nvPr>
            <p:ph type="ctrTitle" idx="3"/>
          </p:nvPr>
        </p:nvSpPr>
        <p:spPr>
          <a:xfrm>
            <a:off x="6064910" y="3157278"/>
            <a:ext cx="2136000" cy="5778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10" name="Google Shape;110;p21"/>
          <p:cNvSpPr txBox="1">
            <a:spLocks noGrp="1"/>
          </p:cNvSpPr>
          <p:nvPr>
            <p:ph type="subTitle" idx="4"/>
          </p:nvPr>
        </p:nvSpPr>
        <p:spPr>
          <a:xfrm>
            <a:off x="6064910" y="3540324"/>
            <a:ext cx="21360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111" name="Google Shape;111;p21"/>
          <p:cNvSpPr txBox="1">
            <a:spLocks noGrp="1"/>
          </p:cNvSpPr>
          <p:nvPr>
            <p:ph type="ctrTitle" idx="5"/>
          </p:nvPr>
        </p:nvSpPr>
        <p:spPr>
          <a:xfrm>
            <a:off x="991638" y="3157273"/>
            <a:ext cx="2136000" cy="5778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12" name="Google Shape;112;p21"/>
          <p:cNvSpPr txBox="1">
            <a:spLocks noGrp="1"/>
          </p:cNvSpPr>
          <p:nvPr>
            <p:ph type="subTitle" idx="6"/>
          </p:nvPr>
        </p:nvSpPr>
        <p:spPr>
          <a:xfrm>
            <a:off x="1182888" y="3546316"/>
            <a:ext cx="17535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113" name="Google Shape;113;p21"/>
          <p:cNvSpPr txBox="1">
            <a:spLocks noGrp="1"/>
          </p:cNvSpPr>
          <p:nvPr>
            <p:ph type="ctrTitle" idx="7"/>
          </p:nvPr>
        </p:nvSpPr>
        <p:spPr>
          <a:xfrm>
            <a:off x="3459778" y="3157273"/>
            <a:ext cx="2136000" cy="5778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14" name="Google Shape;114;p21"/>
          <p:cNvSpPr txBox="1">
            <a:spLocks noGrp="1"/>
          </p:cNvSpPr>
          <p:nvPr>
            <p:ph type="subTitle" idx="8"/>
          </p:nvPr>
        </p:nvSpPr>
        <p:spPr>
          <a:xfrm>
            <a:off x="3518728" y="3546316"/>
            <a:ext cx="20181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115" name="Google Shape;115;p21"/>
          <p:cNvSpPr txBox="1">
            <a:spLocks noGrp="1"/>
          </p:cNvSpPr>
          <p:nvPr>
            <p:ph type="ctrTitle" idx="9"/>
          </p:nvPr>
        </p:nvSpPr>
        <p:spPr>
          <a:xfrm>
            <a:off x="959238" y="1290268"/>
            <a:ext cx="2200800" cy="5778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16" name="Google Shape;116;p21"/>
          <p:cNvSpPr txBox="1">
            <a:spLocks noGrp="1"/>
          </p:cNvSpPr>
          <p:nvPr>
            <p:ph type="subTitle" idx="13"/>
          </p:nvPr>
        </p:nvSpPr>
        <p:spPr>
          <a:xfrm>
            <a:off x="1087938" y="1680110"/>
            <a:ext cx="19434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117" name="Google Shape;117;p21"/>
          <p:cNvSpPr txBox="1">
            <a:spLocks noGrp="1"/>
          </p:cNvSpPr>
          <p:nvPr>
            <p:ph type="ctrTitle" idx="14"/>
          </p:nvPr>
        </p:nvSpPr>
        <p:spPr>
          <a:xfrm>
            <a:off x="6064913" y="1290278"/>
            <a:ext cx="2136000" cy="5778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18" name="Google Shape;118;p21"/>
          <p:cNvSpPr txBox="1">
            <a:spLocks noGrp="1"/>
          </p:cNvSpPr>
          <p:nvPr>
            <p:ph type="subTitle" idx="15"/>
          </p:nvPr>
        </p:nvSpPr>
        <p:spPr>
          <a:xfrm>
            <a:off x="6223763" y="1680110"/>
            <a:ext cx="18183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_HEADER_1">
  <p:cSld name="SECTION_HEADER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2"/>
          <p:cNvSpPr txBox="1">
            <a:spLocks noGrp="1"/>
          </p:cNvSpPr>
          <p:nvPr>
            <p:ph type="ctrTitle"/>
          </p:nvPr>
        </p:nvSpPr>
        <p:spPr>
          <a:xfrm>
            <a:off x="2572248" y="1137613"/>
            <a:ext cx="2157300" cy="954900"/>
          </a:xfrm>
          <a:prstGeom prst="rect">
            <a:avLst/>
          </a:prstGeom>
        </p:spPr>
        <p:txBody>
          <a:bodyPr spcFirstLastPara="1" wrap="square" lIns="45725" tIns="22850" rIns="45725" bIns="22850" anchor="b" anchorCtr="0">
            <a:normAutofit/>
          </a:bodyPr>
          <a:lstStyle>
            <a:lvl1pPr lvl="0">
              <a:spcBef>
                <a:spcPts val="0"/>
              </a:spcBef>
              <a:spcAft>
                <a:spcPts val="0"/>
              </a:spcAft>
              <a:buSzPts val="4800"/>
              <a:buNone/>
              <a:defRPr sz="48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21" name="Google Shape;121;p22"/>
          <p:cNvSpPr txBox="1">
            <a:spLocks noGrp="1"/>
          </p:cNvSpPr>
          <p:nvPr>
            <p:ph type="subTitle" idx="1"/>
          </p:nvPr>
        </p:nvSpPr>
        <p:spPr>
          <a:xfrm>
            <a:off x="5369622" y="3498913"/>
            <a:ext cx="2280900" cy="1013400"/>
          </a:xfrm>
          <a:prstGeom prst="rect">
            <a:avLst/>
          </a:prstGeom>
        </p:spPr>
        <p:txBody>
          <a:bodyPr spcFirstLastPara="1" wrap="square" lIns="45725" tIns="22850" rIns="45725" bIns="22850" anchor="t" anchorCtr="0">
            <a:normAutofit/>
          </a:bodyPr>
          <a:lstStyle>
            <a:lvl1pPr lvl="0">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122" name="Google Shape;122;p22"/>
          <p:cNvSpPr txBox="1">
            <a:spLocks noGrp="1"/>
          </p:cNvSpPr>
          <p:nvPr>
            <p:ph type="title" idx="2" hasCustomPrompt="1"/>
          </p:nvPr>
        </p:nvSpPr>
        <p:spPr>
          <a:xfrm>
            <a:off x="1269681" y="1137613"/>
            <a:ext cx="1415700" cy="954900"/>
          </a:xfrm>
          <a:prstGeom prst="rect">
            <a:avLst/>
          </a:prstGeom>
          <a:noFill/>
        </p:spPr>
        <p:txBody>
          <a:bodyPr spcFirstLastPara="1" wrap="square" lIns="45725" tIns="22850" rIns="45725" bIns="22850" anchor="ctr" anchorCtr="0">
            <a:normAutofit/>
          </a:bodyPr>
          <a:lstStyle>
            <a:lvl1pPr lvl="0">
              <a:spcBef>
                <a:spcPts val="0"/>
              </a:spcBef>
              <a:spcAft>
                <a:spcPts val="0"/>
              </a:spcAft>
              <a:buSzPts val="6000"/>
              <a:buNone/>
              <a:defRPr sz="6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subTitle" idx="1"/>
          </p:nvPr>
        </p:nvSpPr>
        <p:spPr>
          <a:xfrm>
            <a:off x="1393875" y="1369175"/>
            <a:ext cx="1046100" cy="521700"/>
          </a:xfrm>
          <a:prstGeom prst="rect">
            <a:avLst/>
          </a:prstGeom>
        </p:spPr>
        <p:txBody>
          <a:bodyPr spcFirstLastPara="1" wrap="square" lIns="45725" tIns="22850" rIns="45725" bIns="22850" anchor="t" anchorCtr="0">
            <a:normAutofit/>
          </a:bodyPr>
          <a:lstStyle>
            <a:lvl1pPr lvl="0"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125" name="Google Shape;125;p23"/>
          <p:cNvSpPr txBox="1">
            <a:spLocks noGrp="1"/>
          </p:cNvSpPr>
          <p:nvPr>
            <p:ph type="subTitle" idx="2"/>
          </p:nvPr>
        </p:nvSpPr>
        <p:spPr>
          <a:xfrm>
            <a:off x="952062" y="1768775"/>
            <a:ext cx="1929600" cy="5217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None/>
              <a:defRPr sz="1400">
                <a:solidFill>
                  <a:schemeClr val="accent1"/>
                </a:solidFill>
              </a:defRPr>
            </a:lvl1pPr>
            <a:lvl2pPr lvl="1" algn="ctr">
              <a:lnSpc>
                <a:spcPct val="100000"/>
              </a:lnSpc>
              <a:spcBef>
                <a:spcPts val="300"/>
              </a:spcBef>
              <a:spcAft>
                <a:spcPts val="0"/>
              </a:spcAft>
              <a:buNone/>
              <a:defRPr sz="1400">
                <a:solidFill>
                  <a:schemeClr val="accent1"/>
                </a:solidFill>
              </a:defRPr>
            </a:lvl2pPr>
            <a:lvl3pPr lvl="2" algn="ctr">
              <a:lnSpc>
                <a:spcPct val="100000"/>
              </a:lnSpc>
              <a:spcBef>
                <a:spcPts val="300"/>
              </a:spcBef>
              <a:spcAft>
                <a:spcPts val="0"/>
              </a:spcAft>
              <a:buNone/>
              <a:defRPr sz="1400">
                <a:solidFill>
                  <a:schemeClr val="accent1"/>
                </a:solidFill>
              </a:defRPr>
            </a:lvl3pPr>
            <a:lvl4pPr lvl="3" algn="ctr">
              <a:lnSpc>
                <a:spcPct val="100000"/>
              </a:lnSpc>
              <a:spcBef>
                <a:spcPts val="300"/>
              </a:spcBef>
              <a:spcAft>
                <a:spcPts val="0"/>
              </a:spcAft>
              <a:buNone/>
              <a:defRPr sz="1400">
                <a:solidFill>
                  <a:schemeClr val="accent1"/>
                </a:solidFill>
              </a:defRPr>
            </a:lvl4pPr>
            <a:lvl5pPr lvl="4" algn="ctr">
              <a:lnSpc>
                <a:spcPct val="100000"/>
              </a:lnSpc>
              <a:spcBef>
                <a:spcPts val="300"/>
              </a:spcBef>
              <a:spcAft>
                <a:spcPts val="0"/>
              </a:spcAft>
              <a:buNone/>
              <a:defRPr sz="1400">
                <a:solidFill>
                  <a:schemeClr val="accent1"/>
                </a:solidFill>
              </a:defRPr>
            </a:lvl5pPr>
            <a:lvl6pPr lvl="5" algn="ctr">
              <a:lnSpc>
                <a:spcPct val="100000"/>
              </a:lnSpc>
              <a:spcBef>
                <a:spcPts val="300"/>
              </a:spcBef>
              <a:spcAft>
                <a:spcPts val="0"/>
              </a:spcAft>
              <a:buNone/>
              <a:defRPr sz="1400">
                <a:solidFill>
                  <a:schemeClr val="accent1"/>
                </a:solidFill>
              </a:defRPr>
            </a:lvl6pPr>
            <a:lvl7pPr lvl="6" algn="ctr">
              <a:lnSpc>
                <a:spcPct val="100000"/>
              </a:lnSpc>
              <a:spcBef>
                <a:spcPts val="300"/>
              </a:spcBef>
              <a:spcAft>
                <a:spcPts val="0"/>
              </a:spcAft>
              <a:buNone/>
              <a:defRPr sz="1400">
                <a:solidFill>
                  <a:schemeClr val="accent1"/>
                </a:solidFill>
              </a:defRPr>
            </a:lvl7pPr>
            <a:lvl8pPr lvl="7" algn="ctr">
              <a:lnSpc>
                <a:spcPct val="100000"/>
              </a:lnSpc>
              <a:spcBef>
                <a:spcPts val="300"/>
              </a:spcBef>
              <a:spcAft>
                <a:spcPts val="0"/>
              </a:spcAft>
              <a:buNone/>
              <a:defRPr sz="1400">
                <a:solidFill>
                  <a:schemeClr val="accent1"/>
                </a:solidFill>
              </a:defRPr>
            </a:lvl8pPr>
            <a:lvl9pPr lvl="8" algn="ctr">
              <a:lnSpc>
                <a:spcPct val="100000"/>
              </a:lnSpc>
              <a:spcBef>
                <a:spcPts val="300"/>
              </a:spcBef>
              <a:spcAft>
                <a:spcPts val="0"/>
              </a:spcAft>
              <a:buNone/>
              <a:defRPr sz="1400">
                <a:solidFill>
                  <a:schemeClr val="accent1"/>
                </a:solidFill>
              </a:defRPr>
            </a:lvl9pPr>
          </a:lstStyle>
          <a:p>
            <a:endParaRPr/>
          </a:p>
        </p:txBody>
      </p:sp>
      <p:sp>
        <p:nvSpPr>
          <p:cNvPr id="126" name="Google Shape;126;p23"/>
          <p:cNvSpPr txBox="1">
            <a:spLocks noGrp="1"/>
          </p:cNvSpPr>
          <p:nvPr>
            <p:ph type="title"/>
          </p:nvPr>
        </p:nvSpPr>
        <p:spPr>
          <a:xfrm>
            <a:off x="618034" y="392023"/>
            <a:ext cx="1491300" cy="554700"/>
          </a:xfrm>
          <a:prstGeom prst="rect">
            <a:avLst/>
          </a:prstGeom>
        </p:spPr>
        <p:txBody>
          <a:bodyPr spcFirstLastPara="1" wrap="square" lIns="45725" tIns="22850" rIns="45725" bIns="22850" anchor="t" anchorCtr="0">
            <a:normAutofit/>
          </a:bodyPr>
          <a:lstStyle>
            <a:lvl1pPr lvl="0">
              <a:spcBef>
                <a:spcPts val="0"/>
              </a:spcBef>
              <a:spcAft>
                <a:spcPts val="0"/>
              </a:spcAft>
              <a:buNone/>
              <a:defRPr sz="30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127" name="Google Shape;127;p23"/>
          <p:cNvSpPr txBox="1">
            <a:spLocks noGrp="1"/>
          </p:cNvSpPr>
          <p:nvPr>
            <p:ph type="subTitle" idx="3"/>
          </p:nvPr>
        </p:nvSpPr>
        <p:spPr>
          <a:xfrm>
            <a:off x="3646425" y="1369175"/>
            <a:ext cx="1379100" cy="521700"/>
          </a:xfrm>
          <a:prstGeom prst="rect">
            <a:avLst/>
          </a:prstGeom>
        </p:spPr>
        <p:txBody>
          <a:bodyPr spcFirstLastPara="1" wrap="square" lIns="45725" tIns="22850" rIns="45725" bIns="22850" anchor="t" anchorCtr="0">
            <a:normAutofit/>
          </a:bodyPr>
          <a:lstStyle>
            <a:lvl1pPr lvl="0"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128" name="Google Shape;128;p23"/>
          <p:cNvSpPr txBox="1">
            <a:spLocks noGrp="1"/>
          </p:cNvSpPr>
          <p:nvPr>
            <p:ph type="subTitle" idx="4"/>
          </p:nvPr>
        </p:nvSpPr>
        <p:spPr>
          <a:xfrm>
            <a:off x="3371237" y="1768775"/>
            <a:ext cx="1929600" cy="5217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None/>
              <a:defRPr sz="1400">
                <a:solidFill>
                  <a:schemeClr val="accent1"/>
                </a:solidFill>
              </a:defRPr>
            </a:lvl1pPr>
            <a:lvl2pPr lvl="1" algn="ctr">
              <a:lnSpc>
                <a:spcPct val="100000"/>
              </a:lnSpc>
              <a:spcBef>
                <a:spcPts val="300"/>
              </a:spcBef>
              <a:spcAft>
                <a:spcPts val="0"/>
              </a:spcAft>
              <a:buNone/>
              <a:defRPr sz="1400">
                <a:solidFill>
                  <a:schemeClr val="accent1"/>
                </a:solidFill>
              </a:defRPr>
            </a:lvl2pPr>
            <a:lvl3pPr lvl="2" algn="ctr">
              <a:lnSpc>
                <a:spcPct val="100000"/>
              </a:lnSpc>
              <a:spcBef>
                <a:spcPts val="300"/>
              </a:spcBef>
              <a:spcAft>
                <a:spcPts val="0"/>
              </a:spcAft>
              <a:buNone/>
              <a:defRPr sz="1400">
                <a:solidFill>
                  <a:schemeClr val="accent1"/>
                </a:solidFill>
              </a:defRPr>
            </a:lvl3pPr>
            <a:lvl4pPr lvl="3" algn="ctr">
              <a:lnSpc>
                <a:spcPct val="100000"/>
              </a:lnSpc>
              <a:spcBef>
                <a:spcPts val="300"/>
              </a:spcBef>
              <a:spcAft>
                <a:spcPts val="0"/>
              </a:spcAft>
              <a:buNone/>
              <a:defRPr sz="1400">
                <a:solidFill>
                  <a:schemeClr val="accent1"/>
                </a:solidFill>
              </a:defRPr>
            </a:lvl4pPr>
            <a:lvl5pPr lvl="4" algn="ctr">
              <a:lnSpc>
                <a:spcPct val="100000"/>
              </a:lnSpc>
              <a:spcBef>
                <a:spcPts val="300"/>
              </a:spcBef>
              <a:spcAft>
                <a:spcPts val="0"/>
              </a:spcAft>
              <a:buNone/>
              <a:defRPr sz="1400">
                <a:solidFill>
                  <a:schemeClr val="accent1"/>
                </a:solidFill>
              </a:defRPr>
            </a:lvl5pPr>
            <a:lvl6pPr lvl="5" algn="ctr">
              <a:lnSpc>
                <a:spcPct val="100000"/>
              </a:lnSpc>
              <a:spcBef>
                <a:spcPts val="300"/>
              </a:spcBef>
              <a:spcAft>
                <a:spcPts val="0"/>
              </a:spcAft>
              <a:buNone/>
              <a:defRPr sz="1400">
                <a:solidFill>
                  <a:schemeClr val="accent1"/>
                </a:solidFill>
              </a:defRPr>
            </a:lvl6pPr>
            <a:lvl7pPr lvl="6" algn="ctr">
              <a:lnSpc>
                <a:spcPct val="100000"/>
              </a:lnSpc>
              <a:spcBef>
                <a:spcPts val="300"/>
              </a:spcBef>
              <a:spcAft>
                <a:spcPts val="0"/>
              </a:spcAft>
              <a:buNone/>
              <a:defRPr sz="1400">
                <a:solidFill>
                  <a:schemeClr val="accent1"/>
                </a:solidFill>
              </a:defRPr>
            </a:lvl7pPr>
            <a:lvl8pPr lvl="7" algn="ctr">
              <a:lnSpc>
                <a:spcPct val="100000"/>
              </a:lnSpc>
              <a:spcBef>
                <a:spcPts val="300"/>
              </a:spcBef>
              <a:spcAft>
                <a:spcPts val="0"/>
              </a:spcAft>
              <a:buNone/>
              <a:defRPr sz="1400">
                <a:solidFill>
                  <a:schemeClr val="accent1"/>
                </a:solidFill>
              </a:defRPr>
            </a:lvl8pPr>
            <a:lvl9pPr lvl="8" algn="ctr">
              <a:lnSpc>
                <a:spcPct val="100000"/>
              </a:lnSpc>
              <a:spcBef>
                <a:spcPts val="300"/>
              </a:spcBef>
              <a:spcAft>
                <a:spcPts val="0"/>
              </a:spcAft>
              <a:buNone/>
              <a:defRPr sz="1400">
                <a:solidFill>
                  <a:schemeClr val="accent1"/>
                </a:solidFill>
              </a:defRPr>
            </a:lvl9pPr>
          </a:lstStyle>
          <a:p>
            <a:endParaRPr/>
          </a:p>
        </p:txBody>
      </p:sp>
      <p:sp>
        <p:nvSpPr>
          <p:cNvPr id="129" name="Google Shape;129;p23"/>
          <p:cNvSpPr txBox="1">
            <a:spLocks noGrp="1"/>
          </p:cNvSpPr>
          <p:nvPr>
            <p:ph type="subTitle" idx="5"/>
          </p:nvPr>
        </p:nvSpPr>
        <p:spPr>
          <a:xfrm>
            <a:off x="1343300" y="2786350"/>
            <a:ext cx="1147200" cy="521700"/>
          </a:xfrm>
          <a:prstGeom prst="rect">
            <a:avLst/>
          </a:prstGeom>
        </p:spPr>
        <p:txBody>
          <a:bodyPr spcFirstLastPara="1" wrap="square" lIns="45725" tIns="22850" rIns="45725" bIns="22850" anchor="t" anchorCtr="0">
            <a:normAutofit/>
          </a:bodyPr>
          <a:lstStyle>
            <a:lvl1pPr lvl="0"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130" name="Google Shape;130;p23"/>
          <p:cNvSpPr txBox="1">
            <a:spLocks noGrp="1"/>
          </p:cNvSpPr>
          <p:nvPr>
            <p:ph type="subTitle" idx="6"/>
          </p:nvPr>
        </p:nvSpPr>
        <p:spPr>
          <a:xfrm>
            <a:off x="952062" y="3198160"/>
            <a:ext cx="1929600" cy="5217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None/>
              <a:defRPr sz="1400">
                <a:solidFill>
                  <a:schemeClr val="accent1"/>
                </a:solidFill>
              </a:defRPr>
            </a:lvl1pPr>
            <a:lvl2pPr lvl="1" algn="ctr">
              <a:lnSpc>
                <a:spcPct val="100000"/>
              </a:lnSpc>
              <a:spcBef>
                <a:spcPts val="300"/>
              </a:spcBef>
              <a:spcAft>
                <a:spcPts val="0"/>
              </a:spcAft>
              <a:buNone/>
              <a:defRPr sz="1400">
                <a:solidFill>
                  <a:schemeClr val="accent1"/>
                </a:solidFill>
              </a:defRPr>
            </a:lvl2pPr>
            <a:lvl3pPr lvl="2" algn="ctr">
              <a:lnSpc>
                <a:spcPct val="100000"/>
              </a:lnSpc>
              <a:spcBef>
                <a:spcPts val="300"/>
              </a:spcBef>
              <a:spcAft>
                <a:spcPts val="0"/>
              </a:spcAft>
              <a:buNone/>
              <a:defRPr sz="1400">
                <a:solidFill>
                  <a:schemeClr val="accent1"/>
                </a:solidFill>
              </a:defRPr>
            </a:lvl3pPr>
            <a:lvl4pPr lvl="3" algn="ctr">
              <a:lnSpc>
                <a:spcPct val="100000"/>
              </a:lnSpc>
              <a:spcBef>
                <a:spcPts val="300"/>
              </a:spcBef>
              <a:spcAft>
                <a:spcPts val="0"/>
              </a:spcAft>
              <a:buNone/>
              <a:defRPr sz="1400">
                <a:solidFill>
                  <a:schemeClr val="accent1"/>
                </a:solidFill>
              </a:defRPr>
            </a:lvl4pPr>
            <a:lvl5pPr lvl="4" algn="ctr">
              <a:lnSpc>
                <a:spcPct val="100000"/>
              </a:lnSpc>
              <a:spcBef>
                <a:spcPts val="300"/>
              </a:spcBef>
              <a:spcAft>
                <a:spcPts val="0"/>
              </a:spcAft>
              <a:buNone/>
              <a:defRPr sz="1400">
                <a:solidFill>
                  <a:schemeClr val="accent1"/>
                </a:solidFill>
              </a:defRPr>
            </a:lvl5pPr>
            <a:lvl6pPr lvl="5" algn="ctr">
              <a:lnSpc>
                <a:spcPct val="100000"/>
              </a:lnSpc>
              <a:spcBef>
                <a:spcPts val="300"/>
              </a:spcBef>
              <a:spcAft>
                <a:spcPts val="0"/>
              </a:spcAft>
              <a:buNone/>
              <a:defRPr sz="1400">
                <a:solidFill>
                  <a:schemeClr val="accent1"/>
                </a:solidFill>
              </a:defRPr>
            </a:lvl6pPr>
            <a:lvl7pPr lvl="6" algn="ctr">
              <a:lnSpc>
                <a:spcPct val="100000"/>
              </a:lnSpc>
              <a:spcBef>
                <a:spcPts val="300"/>
              </a:spcBef>
              <a:spcAft>
                <a:spcPts val="0"/>
              </a:spcAft>
              <a:buNone/>
              <a:defRPr sz="1400">
                <a:solidFill>
                  <a:schemeClr val="accent1"/>
                </a:solidFill>
              </a:defRPr>
            </a:lvl7pPr>
            <a:lvl8pPr lvl="7" algn="ctr">
              <a:lnSpc>
                <a:spcPct val="100000"/>
              </a:lnSpc>
              <a:spcBef>
                <a:spcPts val="300"/>
              </a:spcBef>
              <a:spcAft>
                <a:spcPts val="0"/>
              </a:spcAft>
              <a:buNone/>
              <a:defRPr sz="1400">
                <a:solidFill>
                  <a:schemeClr val="accent1"/>
                </a:solidFill>
              </a:defRPr>
            </a:lvl8pPr>
            <a:lvl9pPr lvl="8" algn="ctr">
              <a:lnSpc>
                <a:spcPct val="100000"/>
              </a:lnSpc>
              <a:spcBef>
                <a:spcPts val="300"/>
              </a:spcBef>
              <a:spcAft>
                <a:spcPts val="0"/>
              </a:spcAft>
              <a:buNone/>
              <a:defRPr sz="1400">
                <a:solidFill>
                  <a:schemeClr val="accent1"/>
                </a:solidFill>
              </a:defRPr>
            </a:lvl9pPr>
          </a:lstStyle>
          <a:p>
            <a:endParaRPr/>
          </a:p>
        </p:txBody>
      </p:sp>
      <p:sp>
        <p:nvSpPr>
          <p:cNvPr id="131" name="Google Shape;131;p23"/>
          <p:cNvSpPr txBox="1">
            <a:spLocks noGrp="1"/>
          </p:cNvSpPr>
          <p:nvPr>
            <p:ph type="subTitle" idx="7"/>
          </p:nvPr>
        </p:nvSpPr>
        <p:spPr>
          <a:xfrm>
            <a:off x="3792575" y="2786350"/>
            <a:ext cx="1086900" cy="521700"/>
          </a:xfrm>
          <a:prstGeom prst="rect">
            <a:avLst/>
          </a:prstGeom>
        </p:spPr>
        <p:txBody>
          <a:bodyPr spcFirstLastPara="1" wrap="square" lIns="45725" tIns="22850" rIns="45725" bIns="22850" anchor="t" anchorCtr="0">
            <a:normAutofit/>
          </a:bodyPr>
          <a:lstStyle>
            <a:lvl1pPr lvl="0"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ct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132" name="Google Shape;132;p23"/>
          <p:cNvSpPr txBox="1">
            <a:spLocks noGrp="1"/>
          </p:cNvSpPr>
          <p:nvPr>
            <p:ph type="subTitle" idx="8"/>
          </p:nvPr>
        </p:nvSpPr>
        <p:spPr>
          <a:xfrm>
            <a:off x="3371237" y="3198150"/>
            <a:ext cx="1929600" cy="5217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None/>
              <a:defRPr sz="1400">
                <a:solidFill>
                  <a:schemeClr val="accent1"/>
                </a:solidFill>
              </a:defRPr>
            </a:lvl1pPr>
            <a:lvl2pPr lvl="1" algn="ctr">
              <a:lnSpc>
                <a:spcPct val="100000"/>
              </a:lnSpc>
              <a:spcBef>
                <a:spcPts val="300"/>
              </a:spcBef>
              <a:spcAft>
                <a:spcPts val="0"/>
              </a:spcAft>
              <a:buNone/>
              <a:defRPr sz="1400">
                <a:solidFill>
                  <a:schemeClr val="accent1"/>
                </a:solidFill>
              </a:defRPr>
            </a:lvl2pPr>
            <a:lvl3pPr lvl="2" algn="ctr">
              <a:lnSpc>
                <a:spcPct val="100000"/>
              </a:lnSpc>
              <a:spcBef>
                <a:spcPts val="300"/>
              </a:spcBef>
              <a:spcAft>
                <a:spcPts val="0"/>
              </a:spcAft>
              <a:buNone/>
              <a:defRPr sz="1400">
                <a:solidFill>
                  <a:schemeClr val="accent1"/>
                </a:solidFill>
              </a:defRPr>
            </a:lvl3pPr>
            <a:lvl4pPr lvl="3" algn="ctr">
              <a:lnSpc>
                <a:spcPct val="100000"/>
              </a:lnSpc>
              <a:spcBef>
                <a:spcPts val="300"/>
              </a:spcBef>
              <a:spcAft>
                <a:spcPts val="0"/>
              </a:spcAft>
              <a:buNone/>
              <a:defRPr sz="1400">
                <a:solidFill>
                  <a:schemeClr val="accent1"/>
                </a:solidFill>
              </a:defRPr>
            </a:lvl4pPr>
            <a:lvl5pPr lvl="4" algn="ctr">
              <a:lnSpc>
                <a:spcPct val="100000"/>
              </a:lnSpc>
              <a:spcBef>
                <a:spcPts val="300"/>
              </a:spcBef>
              <a:spcAft>
                <a:spcPts val="0"/>
              </a:spcAft>
              <a:buNone/>
              <a:defRPr sz="1400">
                <a:solidFill>
                  <a:schemeClr val="accent1"/>
                </a:solidFill>
              </a:defRPr>
            </a:lvl5pPr>
            <a:lvl6pPr lvl="5" algn="ctr">
              <a:lnSpc>
                <a:spcPct val="100000"/>
              </a:lnSpc>
              <a:spcBef>
                <a:spcPts val="300"/>
              </a:spcBef>
              <a:spcAft>
                <a:spcPts val="0"/>
              </a:spcAft>
              <a:buNone/>
              <a:defRPr sz="1400">
                <a:solidFill>
                  <a:schemeClr val="accent1"/>
                </a:solidFill>
              </a:defRPr>
            </a:lvl6pPr>
            <a:lvl7pPr lvl="6" algn="ctr">
              <a:lnSpc>
                <a:spcPct val="100000"/>
              </a:lnSpc>
              <a:spcBef>
                <a:spcPts val="300"/>
              </a:spcBef>
              <a:spcAft>
                <a:spcPts val="0"/>
              </a:spcAft>
              <a:buNone/>
              <a:defRPr sz="1400">
                <a:solidFill>
                  <a:schemeClr val="accent1"/>
                </a:solidFill>
              </a:defRPr>
            </a:lvl7pPr>
            <a:lvl8pPr lvl="7" algn="ctr">
              <a:lnSpc>
                <a:spcPct val="100000"/>
              </a:lnSpc>
              <a:spcBef>
                <a:spcPts val="300"/>
              </a:spcBef>
              <a:spcAft>
                <a:spcPts val="0"/>
              </a:spcAft>
              <a:buNone/>
              <a:defRPr sz="1400">
                <a:solidFill>
                  <a:schemeClr val="accent1"/>
                </a:solidFill>
              </a:defRPr>
            </a:lvl8pPr>
            <a:lvl9pPr lvl="8" algn="ctr">
              <a:lnSpc>
                <a:spcPct val="100000"/>
              </a:lnSpc>
              <a:spcBef>
                <a:spcPts val="300"/>
              </a:spcBef>
              <a:spcAft>
                <a:spcPts val="0"/>
              </a:spcAft>
              <a:buNone/>
              <a:defRPr sz="1400">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2_2">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4"/>
          <p:cNvSpPr txBox="1">
            <a:spLocks noGrp="1"/>
          </p:cNvSpPr>
          <p:nvPr>
            <p:ph type="subTitle" idx="1"/>
          </p:nvPr>
        </p:nvSpPr>
        <p:spPr>
          <a:xfrm>
            <a:off x="4586100" y="3086743"/>
            <a:ext cx="2176500" cy="521700"/>
          </a:xfrm>
          <a:prstGeom prst="rect">
            <a:avLst/>
          </a:prstGeom>
        </p:spPr>
        <p:txBody>
          <a:bodyPr spcFirstLastPara="1" wrap="square" lIns="45725" tIns="22850" rIns="45725" bIns="22850" anchor="t" anchorCtr="0">
            <a:normAutofit/>
          </a:bodyPr>
          <a:lstStyle>
            <a:lvl1pPr lvl="0"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135" name="Google Shape;135;p24"/>
          <p:cNvSpPr txBox="1">
            <a:spLocks noGrp="1"/>
          </p:cNvSpPr>
          <p:nvPr>
            <p:ph type="subTitle" idx="2"/>
          </p:nvPr>
        </p:nvSpPr>
        <p:spPr>
          <a:xfrm>
            <a:off x="4055125" y="3381539"/>
            <a:ext cx="2707500" cy="970200"/>
          </a:xfrm>
          <a:prstGeom prst="rect">
            <a:avLst/>
          </a:prstGeom>
        </p:spPr>
        <p:txBody>
          <a:bodyPr spcFirstLastPara="1" wrap="square" lIns="45725" tIns="22850" rIns="45725" bIns="22850" anchor="t" anchorCtr="0">
            <a:normAutofit/>
          </a:bodyPr>
          <a:lstStyle>
            <a:lvl1pPr lvl="0" algn="r">
              <a:lnSpc>
                <a:spcPct val="100000"/>
              </a:lnSpc>
              <a:spcBef>
                <a:spcPts val="300"/>
              </a:spcBef>
              <a:spcAft>
                <a:spcPts val="0"/>
              </a:spcAft>
              <a:buNone/>
              <a:defRPr sz="1400">
                <a:solidFill>
                  <a:schemeClr val="accent1"/>
                </a:solidFill>
              </a:defRPr>
            </a:lvl1pPr>
            <a:lvl2pPr lvl="1" algn="r">
              <a:lnSpc>
                <a:spcPct val="100000"/>
              </a:lnSpc>
              <a:spcBef>
                <a:spcPts val="300"/>
              </a:spcBef>
              <a:spcAft>
                <a:spcPts val="0"/>
              </a:spcAft>
              <a:buNone/>
              <a:defRPr sz="1400">
                <a:solidFill>
                  <a:schemeClr val="accent1"/>
                </a:solidFill>
              </a:defRPr>
            </a:lvl2pPr>
            <a:lvl3pPr lvl="2" algn="r">
              <a:lnSpc>
                <a:spcPct val="100000"/>
              </a:lnSpc>
              <a:spcBef>
                <a:spcPts val="300"/>
              </a:spcBef>
              <a:spcAft>
                <a:spcPts val="0"/>
              </a:spcAft>
              <a:buNone/>
              <a:defRPr sz="1400">
                <a:solidFill>
                  <a:schemeClr val="accent1"/>
                </a:solidFill>
              </a:defRPr>
            </a:lvl3pPr>
            <a:lvl4pPr lvl="3" algn="r">
              <a:lnSpc>
                <a:spcPct val="100000"/>
              </a:lnSpc>
              <a:spcBef>
                <a:spcPts val="300"/>
              </a:spcBef>
              <a:spcAft>
                <a:spcPts val="0"/>
              </a:spcAft>
              <a:buNone/>
              <a:defRPr sz="1400">
                <a:solidFill>
                  <a:schemeClr val="accent1"/>
                </a:solidFill>
              </a:defRPr>
            </a:lvl4pPr>
            <a:lvl5pPr lvl="4" algn="r">
              <a:lnSpc>
                <a:spcPct val="100000"/>
              </a:lnSpc>
              <a:spcBef>
                <a:spcPts val="300"/>
              </a:spcBef>
              <a:spcAft>
                <a:spcPts val="0"/>
              </a:spcAft>
              <a:buNone/>
              <a:defRPr sz="1400">
                <a:solidFill>
                  <a:schemeClr val="accent1"/>
                </a:solidFill>
              </a:defRPr>
            </a:lvl5pPr>
            <a:lvl6pPr lvl="5" algn="r">
              <a:lnSpc>
                <a:spcPct val="100000"/>
              </a:lnSpc>
              <a:spcBef>
                <a:spcPts val="300"/>
              </a:spcBef>
              <a:spcAft>
                <a:spcPts val="0"/>
              </a:spcAft>
              <a:buNone/>
              <a:defRPr sz="1400">
                <a:solidFill>
                  <a:schemeClr val="accent1"/>
                </a:solidFill>
              </a:defRPr>
            </a:lvl6pPr>
            <a:lvl7pPr lvl="6" algn="r">
              <a:lnSpc>
                <a:spcPct val="100000"/>
              </a:lnSpc>
              <a:spcBef>
                <a:spcPts val="300"/>
              </a:spcBef>
              <a:spcAft>
                <a:spcPts val="0"/>
              </a:spcAft>
              <a:buNone/>
              <a:defRPr sz="1400">
                <a:solidFill>
                  <a:schemeClr val="accent1"/>
                </a:solidFill>
              </a:defRPr>
            </a:lvl7pPr>
            <a:lvl8pPr lvl="7" algn="r">
              <a:lnSpc>
                <a:spcPct val="100000"/>
              </a:lnSpc>
              <a:spcBef>
                <a:spcPts val="300"/>
              </a:spcBef>
              <a:spcAft>
                <a:spcPts val="0"/>
              </a:spcAft>
              <a:buNone/>
              <a:defRPr sz="1400">
                <a:solidFill>
                  <a:schemeClr val="accent1"/>
                </a:solidFill>
              </a:defRPr>
            </a:lvl8pPr>
            <a:lvl9pPr lvl="8" algn="r">
              <a:lnSpc>
                <a:spcPct val="100000"/>
              </a:lnSpc>
              <a:spcBef>
                <a:spcPts val="300"/>
              </a:spcBef>
              <a:spcAft>
                <a:spcPts val="0"/>
              </a:spcAft>
              <a:buNone/>
              <a:defRPr sz="1400">
                <a:solidFill>
                  <a:schemeClr val="accent1"/>
                </a:solidFill>
              </a:defRPr>
            </a:lvl9pPr>
          </a:lstStyle>
          <a:p>
            <a:endParaRPr/>
          </a:p>
        </p:txBody>
      </p:sp>
      <p:sp>
        <p:nvSpPr>
          <p:cNvPr id="136" name="Google Shape;136;p24"/>
          <p:cNvSpPr txBox="1">
            <a:spLocks noGrp="1"/>
          </p:cNvSpPr>
          <p:nvPr>
            <p:ph type="title"/>
          </p:nvPr>
        </p:nvSpPr>
        <p:spPr>
          <a:xfrm>
            <a:off x="623351" y="383374"/>
            <a:ext cx="5231700" cy="940500"/>
          </a:xfrm>
          <a:prstGeom prst="rect">
            <a:avLst/>
          </a:prstGeom>
        </p:spPr>
        <p:txBody>
          <a:bodyPr spcFirstLastPara="1" wrap="square" lIns="45725" tIns="22850" rIns="45725" bIns="22850" anchor="t" anchorCtr="0">
            <a:normAutofit/>
          </a:bodyPr>
          <a:lstStyle>
            <a:lvl1pPr lvl="0">
              <a:spcBef>
                <a:spcPts val="0"/>
              </a:spcBef>
              <a:spcAft>
                <a:spcPts val="0"/>
              </a:spcAft>
              <a:buNone/>
              <a:defRPr sz="30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137" name="Google Shape;137;p24"/>
          <p:cNvSpPr txBox="1">
            <a:spLocks noGrp="1"/>
          </p:cNvSpPr>
          <p:nvPr>
            <p:ph type="subTitle" idx="3"/>
          </p:nvPr>
        </p:nvSpPr>
        <p:spPr>
          <a:xfrm>
            <a:off x="4939800" y="791265"/>
            <a:ext cx="1822800" cy="521700"/>
          </a:xfrm>
          <a:prstGeom prst="rect">
            <a:avLst/>
          </a:prstGeom>
        </p:spPr>
        <p:txBody>
          <a:bodyPr spcFirstLastPara="1" wrap="square" lIns="45725" tIns="22850" rIns="45725" bIns="22850" anchor="t" anchorCtr="0">
            <a:normAutofit/>
          </a:bodyPr>
          <a:lstStyle>
            <a:lvl1pPr lvl="0"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138" name="Google Shape;138;p24"/>
          <p:cNvSpPr txBox="1">
            <a:spLocks noGrp="1"/>
          </p:cNvSpPr>
          <p:nvPr>
            <p:ph type="subTitle" idx="4"/>
          </p:nvPr>
        </p:nvSpPr>
        <p:spPr>
          <a:xfrm>
            <a:off x="4055125" y="1076167"/>
            <a:ext cx="2707500" cy="940500"/>
          </a:xfrm>
          <a:prstGeom prst="rect">
            <a:avLst/>
          </a:prstGeom>
        </p:spPr>
        <p:txBody>
          <a:bodyPr spcFirstLastPara="1" wrap="square" lIns="45725" tIns="22850" rIns="45725" bIns="22850" anchor="t" anchorCtr="0">
            <a:normAutofit/>
          </a:bodyPr>
          <a:lstStyle>
            <a:lvl1pPr lvl="0" algn="r">
              <a:lnSpc>
                <a:spcPct val="100000"/>
              </a:lnSpc>
              <a:spcBef>
                <a:spcPts val="300"/>
              </a:spcBef>
              <a:spcAft>
                <a:spcPts val="0"/>
              </a:spcAft>
              <a:buNone/>
              <a:defRPr sz="1400">
                <a:solidFill>
                  <a:schemeClr val="accent1"/>
                </a:solidFill>
              </a:defRPr>
            </a:lvl1pPr>
            <a:lvl2pPr lvl="1" algn="r">
              <a:lnSpc>
                <a:spcPct val="100000"/>
              </a:lnSpc>
              <a:spcBef>
                <a:spcPts val="300"/>
              </a:spcBef>
              <a:spcAft>
                <a:spcPts val="0"/>
              </a:spcAft>
              <a:buNone/>
              <a:defRPr sz="1400">
                <a:solidFill>
                  <a:schemeClr val="accent1"/>
                </a:solidFill>
              </a:defRPr>
            </a:lvl2pPr>
            <a:lvl3pPr lvl="2" algn="r">
              <a:lnSpc>
                <a:spcPct val="100000"/>
              </a:lnSpc>
              <a:spcBef>
                <a:spcPts val="300"/>
              </a:spcBef>
              <a:spcAft>
                <a:spcPts val="0"/>
              </a:spcAft>
              <a:buNone/>
              <a:defRPr sz="1400">
                <a:solidFill>
                  <a:schemeClr val="accent1"/>
                </a:solidFill>
              </a:defRPr>
            </a:lvl3pPr>
            <a:lvl4pPr lvl="3" algn="r">
              <a:lnSpc>
                <a:spcPct val="100000"/>
              </a:lnSpc>
              <a:spcBef>
                <a:spcPts val="300"/>
              </a:spcBef>
              <a:spcAft>
                <a:spcPts val="0"/>
              </a:spcAft>
              <a:buNone/>
              <a:defRPr sz="1400">
                <a:solidFill>
                  <a:schemeClr val="accent1"/>
                </a:solidFill>
              </a:defRPr>
            </a:lvl4pPr>
            <a:lvl5pPr lvl="4" algn="r">
              <a:lnSpc>
                <a:spcPct val="100000"/>
              </a:lnSpc>
              <a:spcBef>
                <a:spcPts val="300"/>
              </a:spcBef>
              <a:spcAft>
                <a:spcPts val="0"/>
              </a:spcAft>
              <a:buNone/>
              <a:defRPr sz="1400">
                <a:solidFill>
                  <a:schemeClr val="accent1"/>
                </a:solidFill>
              </a:defRPr>
            </a:lvl5pPr>
            <a:lvl6pPr lvl="5" algn="r">
              <a:lnSpc>
                <a:spcPct val="100000"/>
              </a:lnSpc>
              <a:spcBef>
                <a:spcPts val="300"/>
              </a:spcBef>
              <a:spcAft>
                <a:spcPts val="0"/>
              </a:spcAft>
              <a:buNone/>
              <a:defRPr sz="1400">
                <a:solidFill>
                  <a:schemeClr val="accent1"/>
                </a:solidFill>
              </a:defRPr>
            </a:lvl6pPr>
            <a:lvl7pPr lvl="6" algn="r">
              <a:lnSpc>
                <a:spcPct val="100000"/>
              </a:lnSpc>
              <a:spcBef>
                <a:spcPts val="300"/>
              </a:spcBef>
              <a:spcAft>
                <a:spcPts val="0"/>
              </a:spcAft>
              <a:buNone/>
              <a:defRPr sz="1400">
                <a:solidFill>
                  <a:schemeClr val="accent1"/>
                </a:solidFill>
              </a:defRPr>
            </a:lvl7pPr>
            <a:lvl8pPr lvl="7" algn="r">
              <a:lnSpc>
                <a:spcPct val="100000"/>
              </a:lnSpc>
              <a:spcBef>
                <a:spcPts val="300"/>
              </a:spcBef>
              <a:spcAft>
                <a:spcPts val="0"/>
              </a:spcAft>
              <a:buNone/>
              <a:defRPr sz="1400">
                <a:solidFill>
                  <a:schemeClr val="accent1"/>
                </a:solidFill>
              </a:defRPr>
            </a:lvl8pPr>
            <a:lvl9pPr lvl="8" algn="r">
              <a:lnSpc>
                <a:spcPct val="100000"/>
              </a:lnSpc>
              <a:spcBef>
                <a:spcPts val="300"/>
              </a:spcBef>
              <a:spcAft>
                <a:spcPts val="0"/>
              </a:spcAft>
              <a:buNone/>
              <a:defRPr sz="1400">
                <a:solidFill>
                  <a:schemeClr val="accent1"/>
                </a:solidFill>
              </a:defRPr>
            </a:lvl9pPr>
          </a:lstStyle>
          <a:p>
            <a:endParaRPr/>
          </a:p>
        </p:txBody>
      </p:sp>
      <p:sp>
        <p:nvSpPr>
          <p:cNvPr id="139" name="Google Shape;139;p24"/>
          <p:cNvSpPr txBox="1">
            <a:spLocks noGrp="1"/>
          </p:cNvSpPr>
          <p:nvPr>
            <p:ph type="subTitle" idx="5"/>
          </p:nvPr>
        </p:nvSpPr>
        <p:spPr>
          <a:xfrm>
            <a:off x="4939800" y="1938401"/>
            <a:ext cx="1822800" cy="521700"/>
          </a:xfrm>
          <a:prstGeom prst="rect">
            <a:avLst/>
          </a:prstGeom>
        </p:spPr>
        <p:txBody>
          <a:bodyPr spcFirstLastPara="1" wrap="square" lIns="45725" tIns="22850" rIns="45725" bIns="22850" anchor="t" anchorCtr="0">
            <a:normAutofit/>
          </a:bodyPr>
          <a:lstStyle>
            <a:lvl1pPr lvl="0"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r">
              <a:spcBef>
                <a:spcPts val="300"/>
              </a:spcBef>
              <a:spcAft>
                <a:spcPts val="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140" name="Google Shape;140;p24"/>
          <p:cNvSpPr txBox="1">
            <a:spLocks noGrp="1"/>
          </p:cNvSpPr>
          <p:nvPr>
            <p:ph type="subTitle" idx="6"/>
          </p:nvPr>
        </p:nvSpPr>
        <p:spPr>
          <a:xfrm>
            <a:off x="4055125" y="2223303"/>
            <a:ext cx="2707500" cy="940500"/>
          </a:xfrm>
          <a:prstGeom prst="rect">
            <a:avLst/>
          </a:prstGeom>
        </p:spPr>
        <p:txBody>
          <a:bodyPr spcFirstLastPara="1" wrap="square" lIns="45725" tIns="22850" rIns="45725" bIns="22850" anchor="t" anchorCtr="0">
            <a:normAutofit/>
          </a:bodyPr>
          <a:lstStyle>
            <a:lvl1pPr lvl="0" algn="r">
              <a:lnSpc>
                <a:spcPct val="100000"/>
              </a:lnSpc>
              <a:spcBef>
                <a:spcPts val="300"/>
              </a:spcBef>
              <a:spcAft>
                <a:spcPts val="0"/>
              </a:spcAft>
              <a:buNone/>
              <a:defRPr sz="1400">
                <a:solidFill>
                  <a:schemeClr val="accent1"/>
                </a:solidFill>
              </a:defRPr>
            </a:lvl1pPr>
            <a:lvl2pPr lvl="1" algn="r">
              <a:lnSpc>
                <a:spcPct val="100000"/>
              </a:lnSpc>
              <a:spcBef>
                <a:spcPts val="300"/>
              </a:spcBef>
              <a:spcAft>
                <a:spcPts val="0"/>
              </a:spcAft>
              <a:buNone/>
              <a:defRPr sz="1400">
                <a:solidFill>
                  <a:schemeClr val="accent1"/>
                </a:solidFill>
              </a:defRPr>
            </a:lvl2pPr>
            <a:lvl3pPr lvl="2" algn="r">
              <a:lnSpc>
                <a:spcPct val="100000"/>
              </a:lnSpc>
              <a:spcBef>
                <a:spcPts val="300"/>
              </a:spcBef>
              <a:spcAft>
                <a:spcPts val="0"/>
              </a:spcAft>
              <a:buNone/>
              <a:defRPr sz="1400">
                <a:solidFill>
                  <a:schemeClr val="accent1"/>
                </a:solidFill>
              </a:defRPr>
            </a:lvl3pPr>
            <a:lvl4pPr lvl="3" algn="r">
              <a:lnSpc>
                <a:spcPct val="100000"/>
              </a:lnSpc>
              <a:spcBef>
                <a:spcPts val="300"/>
              </a:spcBef>
              <a:spcAft>
                <a:spcPts val="0"/>
              </a:spcAft>
              <a:buNone/>
              <a:defRPr sz="1400">
                <a:solidFill>
                  <a:schemeClr val="accent1"/>
                </a:solidFill>
              </a:defRPr>
            </a:lvl4pPr>
            <a:lvl5pPr lvl="4" algn="r">
              <a:lnSpc>
                <a:spcPct val="100000"/>
              </a:lnSpc>
              <a:spcBef>
                <a:spcPts val="300"/>
              </a:spcBef>
              <a:spcAft>
                <a:spcPts val="0"/>
              </a:spcAft>
              <a:buNone/>
              <a:defRPr sz="1400">
                <a:solidFill>
                  <a:schemeClr val="accent1"/>
                </a:solidFill>
              </a:defRPr>
            </a:lvl5pPr>
            <a:lvl6pPr lvl="5" algn="r">
              <a:lnSpc>
                <a:spcPct val="100000"/>
              </a:lnSpc>
              <a:spcBef>
                <a:spcPts val="300"/>
              </a:spcBef>
              <a:spcAft>
                <a:spcPts val="0"/>
              </a:spcAft>
              <a:buNone/>
              <a:defRPr sz="1400">
                <a:solidFill>
                  <a:schemeClr val="accent1"/>
                </a:solidFill>
              </a:defRPr>
            </a:lvl6pPr>
            <a:lvl7pPr lvl="6" algn="r">
              <a:lnSpc>
                <a:spcPct val="100000"/>
              </a:lnSpc>
              <a:spcBef>
                <a:spcPts val="300"/>
              </a:spcBef>
              <a:spcAft>
                <a:spcPts val="0"/>
              </a:spcAft>
              <a:buNone/>
              <a:defRPr sz="1400">
                <a:solidFill>
                  <a:schemeClr val="accent1"/>
                </a:solidFill>
              </a:defRPr>
            </a:lvl7pPr>
            <a:lvl8pPr lvl="7" algn="r">
              <a:lnSpc>
                <a:spcPct val="100000"/>
              </a:lnSpc>
              <a:spcBef>
                <a:spcPts val="300"/>
              </a:spcBef>
              <a:spcAft>
                <a:spcPts val="0"/>
              </a:spcAft>
              <a:buNone/>
              <a:defRPr sz="1400">
                <a:solidFill>
                  <a:schemeClr val="accent1"/>
                </a:solidFill>
              </a:defRPr>
            </a:lvl8pPr>
            <a:lvl9pPr lvl="8" algn="r">
              <a:lnSpc>
                <a:spcPct val="100000"/>
              </a:lnSpc>
              <a:spcBef>
                <a:spcPts val="300"/>
              </a:spcBef>
              <a:spcAft>
                <a:spcPts val="0"/>
              </a:spcAft>
              <a:buNone/>
              <a:defRPr sz="1400">
                <a:solidFill>
                  <a:schemeClr val="accen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_ONLY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615277" y="393300"/>
            <a:ext cx="2799900" cy="572700"/>
          </a:xfrm>
          <a:prstGeom prst="rect">
            <a:avLst/>
          </a:prstGeom>
        </p:spPr>
        <p:txBody>
          <a:bodyPr spcFirstLastPara="1" wrap="square" lIns="45725" tIns="22850" rIns="45725" bIns="22850" anchor="t" anchorCtr="0">
            <a:normAutofit/>
          </a:bodyPr>
          <a:lstStyle>
            <a:lvl1pPr lvl="0">
              <a:spcBef>
                <a:spcPts val="0"/>
              </a:spcBef>
              <a:spcAft>
                <a:spcPts val="0"/>
              </a:spcAft>
              <a:buSzPts val="2200"/>
              <a:buNone/>
              <a:defRPr sz="3000">
                <a:solidFill>
                  <a:schemeClr val="lt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6"/>
          <p:cNvSpPr txBox="1">
            <a:spLocks noGrp="1"/>
          </p:cNvSpPr>
          <p:nvPr>
            <p:ph type="body" idx="1"/>
          </p:nvPr>
        </p:nvSpPr>
        <p:spPr>
          <a:xfrm>
            <a:off x="2940900" y="3795275"/>
            <a:ext cx="3262200" cy="200400"/>
          </a:xfrm>
          <a:prstGeom prst="rect">
            <a:avLst/>
          </a:prstGeom>
        </p:spPr>
        <p:txBody>
          <a:bodyPr spcFirstLastPara="1" wrap="square" lIns="45725" tIns="22850" rIns="45725" bIns="22850" anchor="ctr" anchorCtr="0">
            <a:normAutofit/>
          </a:bodyPr>
          <a:lstStyle>
            <a:lvl1pPr marL="457200" lvl="0" indent="-228600" algn="ctr">
              <a:lnSpc>
                <a:spcPct val="100000"/>
              </a:lnSpc>
              <a:spcBef>
                <a:spcPts val="300"/>
              </a:spcBef>
              <a:spcAft>
                <a:spcPts val="0"/>
              </a:spcAft>
              <a:buSzPts val="1600"/>
              <a:buNone/>
              <a:defRPr sz="1400">
                <a:solidFill>
                  <a:schemeClr val="accent1"/>
                </a:solidFill>
              </a:defRPr>
            </a:lvl1pPr>
          </a:lstStyle>
          <a:p>
            <a:endParaRPr/>
          </a:p>
        </p:txBody>
      </p:sp>
      <p:sp>
        <p:nvSpPr>
          <p:cNvPr id="145" name="Google Shape;145;p26"/>
          <p:cNvSpPr txBox="1">
            <a:spLocks noGrp="1"/>
          </p:cNvSpPr>
          <p:nvPr>
            <p:ph type="ctrTitle"/>
          </p:nvPr>
        </p:nvSpPr>
        <p:spPr>
          <a:xfrm>
            <a:off x="624257" y="392332"/>
            <a:ext cx="3729900" cy="613200"/>
          </a:xfrm>
          <a:prstGeom prst="rect">
            <a:avLst/>
          </a:prstGeom>
        </p:spPr>
        <p:txBody>
          <a:bodyPr spcFirstLastPara="1" wrap="square" lIns="45725" tIns="22850" rIns="45725" bIns="22850" anchor="t" anchorCtr="0">
            <a:normAutofit/>
          </a:bodyPr>
          <a:lstStyle>
            <a:lvl1pPr lvl="0">
              <a:spcBef>
                <a:spcPts val="0"/>
              </a:spcBef>
              <a:spcAft>
                <a:spcPts val="0"/>
              </a:spcAft>
              <a:buSzPts val="2400"/>
              <a:buNone/>
              <a:defRPr sz="3000">
                <a:solidFill>
                  <a:schemeClr val="lt1"/>
                </a:solidFill>
              </a:defRPr>
            </a:lvl1pPr>
            <a:lvl2pPr lvl="1" algn="ctr">
              <a:spcBef>
                <a:spcPts val="0"/>
              </a:spcBef>
              <a:spcAft>
                <a:spcPts val="0"/>
              </a:spcAft>
              <a:buSzPts val="1100"/>
              <a:buNone/>
              <a:defRPr sz="1100"/>
            </a:lvl2pPr>
            <a:lvl3pPr lvl="2" algn="ctr">
              <a:spcBef>
                <a:spcPts val="0"/>
              </a:spcBef>
              <a:spcAft>
                <a:spcPts val="0"/>
              </a:spcAft>
              <a:buSzPts val="1100"/>
              <a:buNone/>
              <a:defRPr sz="1100"/>
            </a:lvl3pPr>
            <a:lvl4pPr lvl="3" algn="ctr">
              <a:spcBef>
                <a:spcPts val="0"/>
              </a:spcBef>
              <a:spcAft>
                <a:spcPts val="0"/>
              </a:spcAft>
              <a:buSzPts val="1100"/>
              <a:buNone/>
              <a:defRPr sz="1100"/>
            </a:lvl4pPr>
            <a:lvl5pPr lvl="4" algn="ctr">
              <a:spcBef>
                <a:spcPts val="0"/>
              </a:spcBef>
              <a:spcAft>
                <a:spcPts val="0"/>
              </a:spcAft>
              <a:buSzPts val="1100"/>
              <a:buNone/>
              <a:defRPr sz="1100"/>
            </a:lvl5pPr>
            <a:lvl6pPr lvl="5" algn="ctr">
              <a:spcBef>
                <a:spcPts val="0"/>
              </a:spcBef>
              <a:spcAft>
                <a:spcPts val="0"/>
              </a:spcAft>
              <a:buSzPts val="1100"/>
              <a:buNone/>
              <a:defRPr sz="1100"/>
            </a:lvl6pPr>
            <a:lvl7pPr lvl="6" algn="ctr">
              <a:spcBef>
                <a:spcPts val="0"/>
              </a:spcBef>
              <a:spcAft>
                <a:spcPts val="0"/>
              </a:spcAft>
              <a:buSzPts val="1100"/>
              <a:buNone/>
              <a:defRPr sz="1100"/>
            </a:lvl7pPr>
            <a:lvl8pPr lvl="7" algn="ctr">
              <a:spcBef>
                <a:spcPts val="0"/>
              </a:spcBef>
              <a:spcAft>
                <a:spcPts val="0"/>
              </a:spcAft>
              <a:buSzPts val="1100"/>
              <a:buNone/>
              <a:defRPr sz="1100"/>
            </a:lvl8pPr>
            <a:lvl9pPr lvl="8" algn="ctr">
              <a:spcBef>
                <a:spcPts val="0"/>
              </a:spcBef>
              <a:spcAft>
                <a:spcPts val="0"/>
              </a:spcAft>
              <a:buSzPts val="1100"/>
              <a:buNone/>
              <a:defRPr sz="11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1_2">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7"/>
          <p:cNvSpPr txBox="1">
            <a:spLocks noGrp="1"/>
          </p:cNvSpPr>
          <p:nvPr>
            <p:ph type="ctrTitle"/>
          </p:nvPr>
        </p:nvSpPr>
        <p:spPr>
          <a:xfrm>
            <a:off x="607090" y="384590"/>
            <a:ext cx="2122200" cy="851700"/>
          </a:xfrm>
          <a:prstGeom prst="rect">
            <a:avLst/>
          </a:prstGeom>
        </p:spPr>
        <p:txBody>
          <a:bodyPr spcFirstLastPara="1" wrap="square" lIns="45725" tIns="22850" rIns="45725" bIns="22850" anchor="t" anchorCtr="0">
            <a:normAutofit/>
          </a:bodyPr>
          <a:lstStyle>
            <a:lvl1pPr lvl="0">
              <a:spcBef>
                <a:spcPts val="0"/>
              </a:spcBef>
              <a:spcAft>
                <a:spcPts val="0"/>
              </a:spcAft>
              <a:buSzPts val="3000"/>
              <a:buNone/>
              <a:defRPr sz="3000">
                <a:solidFill>
                  <a:schemeClr val="lt1"/>
                </a:solidFill>
              </a:defRPr>
            </a:lvl1pPr>
            <a:lvl2pPr lvl="1" algn="ctr">
              <a:spcBef>
                <a:spcPts val="0"/>
              </a:spcBef>
              <a:spcAft>
                <a:spcPts val="0"/>
              </a:spcAft>
              <a:buSzPts val="1100"/>
              <a:buNone/>
              <a:defRPr sz="1100"/>
            </a:lvl2pPr>
            <a:lvl3pPr lvl="2" algn="ctr">
              <a:spcBef>
                <a:spcPts val="0"/>
              </a:spcBef>
              <a:spcAft>
                <a:spcPts val="0"/>
              </a:spcAft>
              <a:buSzPts val="1100"/>
              <a:buNone/>
              <a:defRPr sz="1100"/>
            </a:lvl3pPr>
            <a:lvl4pPr lvl="3" algn="ctr">
              <a:spcBef>
                <a:spcPts val="0"/>
              </a:spcBef>
              <a:spcAft>
                <a:spcPts val="0"/>
              </a:spcAft>
              <a:buSzPts val="1100"/>
              <a:buNone/>
              <a:defRPr sz="1100"/>
            </a:lvl4pPr>
            <a:lvl5pPr lvl="4" algn="ctr">
              <a:spcBef>
                <a:spcPts val="0"/>
              </a:spcBef>
              <a:spcAft>
                <a:spcPts val="0"/>
              </a:spcAft>
              <a:buSzPts val="1100"/>
              <a:buNone/>
              <a:defRPr sz="1100"/>
            </a:lvl5pPr>
            <a:lvl6pPr lvl="5" algn="ctr">
              <a:spcBef>
                <a:spcPts val="0"/>
              </a:spcBef>
              <a:spcAft>
                <a:spcPts val="0"/>
              </a:spcAft>
              <a:buSzPts val="1100"/>
              <a:buNone/>
              <a:defRPr sz="1100"/>
            </a:lvl6pPr>
            <a:lvl7pPr lvl="6" algn="ctr">
              <a:spcBef>
                <a:spcPts val="0"/>
              </a:spcBef>
              <a:spcAft>
                <a:spcPts val="0"/>
              </a:spcAft>
              <a:buSzPts val="1100"/>
              <a:buNone/>
              <a:defRPr sz="1100"/>
            </a:lvl7pPr>
            <a:lvl8pPr lvl="7" algn="ctr">
              <a:spcBef>
                <a:spcPts val="0"/>
              </a:spcBef>
              <a:spcAft>
                <a:spcPts val="0"/>
              </a:spcAft>
              <a:buSzPts val="1100"/>
              <a:buNone/>
              <a:defRPr sz="1100"/>
            </a:lvl8pPr>
            <a:lvl9pPr lvl="8" algn="ctr">
              <a:spcBef>
                <a:spcPts val="0"/>
              </a:spcBef>
              <a:spcAft>
                <a:spcPts val="0"/>
              </a:spcAft>
              <a:buSzPts val="1100"/>
              <a:buNone/>
              <a:defRPr sz="1100"/>
            </a:lvl9pPr>
          </a:lstStyle>
          <a:p>
            <a:endParaRPr/>
          </a:p>
        </p:txBody>
      </p:sp>
      <p:sp>
        <p:nvSpPr>
          <p:cNvPr id="148" name="Google Shape;148;p27"/>
          <p:cNvSpPr txBox="1">
            <a:spLocks noGrp="1"/>
          </p:cNvSpPr>
          <p:nvPr>
            <p:ph type="ctrTitle" idx="2"/>
          </p:nvPr>
        </p:nvSpPr>
        <p:spPr>
          <a:xfrm>
            <a:off x="5415697" y="1004700"/>
            <a:ext cx="2122200" cy="319200"/>
          </a:xfrm>
          <a:prstGeom prst="rect">
            <a:avLst/>
          </a:prstGeom>
        </p:spPr>
        <p:txBody>
          <a:bodyPr spcFirstLastPara="1" wrap="square" lIns="45725" tIns="22850" rIns="45725" bIns="22850" anchor="b" anchorCtr="0">
            <a:normAutofit/>
          </a:bodyPr>
          <a:lstStyle>
            <a:lvl1pPr lvl="0" algn="r">
              <a:spcBef>
                <a:spcPts val="0"/>
              </a:spcBef>
              <a:spcAft>
                <a:spcPts val="0"/>
              </a:spcAft>
              <a:buSzPts val="1800"/>
              <a:buNone/>
              <a:defRPr sz="24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149" name="Google Shape;149;p27"/>
          <p:cNvSpPr txBox="1">
            <a:spLocks noGrp="1"/>
          </p:cNvSpPr>
          <p:nvPr>
            <p:ph type="subTitle" idx="1"/>
          </p:nvPr>
        </p:nvSpPr>
        <p:spPr>
          <a:xfrm>
            <a:off x="5608008" y="1112256"/>
            <a:ext cx="1929900" cy="987000"/>
          </a:xfrm>
          <a:prstGeom prst="rect">
            <a:avLst/>
          </a:prstGeom>
        </p:spPr>
        <p:txBody>
          <a:bodyPr spcFirstLastPara="1" wrap="square" lIns="45725" tIns="22850" rIns="45725" bIns="22850" anchor="t" anchorCtr="0">
            <a:normAutofit/>
          </a:bodyPr>
          <a:lstStyle>
            <a:lvl1pPr lvl="0" algn="r">
              <a:lnSpc>
                <a:spcPct val="100000"/>
              </a:lnSpc>
              <a:spcBef>
                <a:spcPts val="300"/>
              </a:spcBef>
              <a:spcAft>
                <a:spcPts val="0"/>
              </a:spcAft>
              <a:buSzPts val="1100"/>
              <a:buNone/>
              <a:defRPr sz="1400">
                <a:solidFill>
                  <a:schemeClr val="accent1"/>
                </a:solidFill>
              </a:defRPr>
            </a:lvl1pPr>
            <a:lvl2pPr lvl="1" algn="ctr">
              <a:lnSpc>
                <a:spcPct val="100000"/>
              </a:lnSpc>
              <a:spcBef>
                <a:spcPts val="300"/>
              </a:spcBef>
              <a:spcAft>
                <a:spcPts val="0"/>
              </a:spcAft>
              <a:buSzPts val="1100"/>
              <a:buNone/>
              <a:defRPr sz="1100"/>
            </a:lvl2pPr>
            <a:lvl3pPr lvl="2" algn="ctr">
              <a:lnSpc>
                <a:spcPct val="100000"/>
              </a:lnSpc>
              <a:spcBef>
                <a:spcPts val="200"/>
              </a:spcBef>
              <a:spcAft>
                <a:spcPts val="0"/>
              </a:spcAft>
              <a:buSzPts val="1100"/>
              <a:buNone/>
              <a:defRPr sz="1100"/>
            </a:lvl3pPr>
            <a:lvl4pPr lvl="3" algn="ctr">
              <a:lnSpc>
                <a:spcPct val="100000"/>
              </a:lnSpc>
              <a:spcBef>
                <a:spcPts val="200"/>
              </a:spcBef>
              <a:spcAft>
                <a:spcPts val="0"/>
              </a:spcAft>
              <a:buSzPts val="1100"/>
              <a:buNone/>
              <a:defRPr sz="1100"/>
            </a:lvl4pPr>
            <a:lvl5pPr lvl="4" algn="ctr">
              <a:lnSpc>
                <a:spcPct val="100000"/>
              </a:lnSpc>
              <a:spcBef>
                <a:spcPts val="200"/>
              </a:spcBef>
              <a:spcAft>
                <a:spcPts val="0"/>
              </a:spcAft>
              <a:buSzPts val="1100"/>
              <a:buNone/>
              <a:defRPr sz="1100"/>
            </a:lvl5pPr>
            <a:lvl6pPr lvl="5" algn="ctr">
              <a:lnSpc>
                <a:spcPct val="100000"/>
              </a:lnSpc>
              <a:spcBef>
                <a:spcPts val="200"/>
              </a:spcBef>
              <a:spcAft>
                <a:spcPts val="0"/>
              </a:spcAft>
              <a:buSzPts val="1100"/>
              <a:buNone/>
              <a:defRPr sz="1100"/>
            </a:lvl6pPr>
            <a:lvl7pPr lvl="6" algn="ctr">
              <a:lnSpc>
                <a:spcPct val="100000"/>
              </a:lnSpc>
              <a:spcBef>
                <a:spcPts val="200"/>
              </a:spcBef>
              <a:spcAft>
                <a:spcPts val="0"/>
              </a:spcAft>
              <a:buSzPts val="1100"/>
              <a:buNone/>
              <a:defRPr sz="1100"/>
            </a:lvl7pPr>
            <a:lvl8pPr lvl="7" algn="ctr">
              <a:lnSpc>
                <a:spcPct val="100000"/>
              </a:lnSpc>
              <a:spcBef>
                <a:spcPts val="200"/>
              </a:spcBef>
              <a:spcAft>
                <a:spcPts val="0"/>
              </a:spcAft>
              <a:buSzPts val="1100"/>
              <a:buNone/>
              <a:defRPr sz="1100"/>
            </a:lvl8pPr>
            <a:lvl9pPr lvl="8" algn="ctr">
              <a:lnSpc>
                <a:spcPct val="100000"/>
              </a:lnSpc>
              <a:spcBef>
                <a:spcPts val="200"/>
              </a:spcBef>
              <a:spcAft>
                <a:spcPts val="0"/>
              </a:spcAft>
              <a:buSzPts val="1100"/>
              <a:buNone/>
              <a:defRPr sz="1100"/>
            </a:lvl9pPr>
          </a:lstStyle>
          <a:p>
            <a:endParaRPr/>
          </a:p>
        </p:txBody>
      </p:sp>
      <p:sp>
        <p:nvSpPr>
          <p:cNvPr id="150" name="Google Shape;150;p27"/>
          <p:cNvSpPr txBox="1">
            <a:spLocks noGrp="1"/>
          </p:cNvSpPr>
          <p:nvPr>
            <p:ph type="ctrTitle" idx="3"/>
          </p:nvPr>
        </p:nvSpPr>
        <p:spPr>
          <a:xfrm>
            <a:off x="2936751" y="3140225"/>
            <a:ext cx="2032800" cy="319200"/>
          </a:xfrm>
          <a:prstGeom prst="rect">
            <a:avLst/>
          </a:prstGeom>
        </p:spPr>
        <p:txBody>
          <a:bodyPr spcFirstLastPara="1" wrap="square" lIns="45725" tIns="22850" rIns="45725" bIns="22850" anchor="b" anchorCtr="0">
            <a:normAutofit/>
          </a:bodyPr>
          <a:lstStyle>
            <a:lvl1pPr lvl="0">
              <a:spcBef>
                <a:spcPts val="0"/>
              </a:spcBef>
              <a:spcAft>
                <a:spcPts val="0"/>
              </a:spcAft>
              <a:buSzPts val="1800"/>
              <a:buNone/>
              <a:defRPr sz="24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151" name="Google Shape;151;p27"/>
          <p:cNvSpPr txBox="1">
            <a:spLocks noGrp="1"/>
          </p:cNvSpPr>
          <p:nvPr>
            <p:ph type="subTitle" idx="4"/>
          </p:nvPr>
        </p:nvSpPr>
        <p:spPr>
          <a:xfrm>
            <a:off x="2936747" y="3261446"/>
            <a:ext cx="1929900" cy="987000"/>
          </a:xfrm>
          <a:prstGeom prst="rect">
            <a:avLst/>
          </a:prstGeom>
        </p:spPr>
        <p:txBody>
          <a:bodyPr spcFirstLastPara="1" wrap="square" lIns="45725" tIns="22850" rIns="45725" bIns="22850" anchor="t" anchorCtr="0">
            <a:normAutofit/>
          </a:bodyPr>
          <a:lstStyle>
            <a:lvl1pPr lvl="0">
              <a:lnSpc>
                <a:spcPct val="100000"/>
              </a:lnSpc>
              <a:spcBef>
                <a:spcPts val="300"/>
              </a:spcBef>
              <a:spcAft>
                <a:spcPts val="0"/>
              </a:spcAft>
              <a:buSzPts val="1100"/>
              <a:buNone/>
              <a:defRPr sz="1400">
                <a:solidFill>
                  <a:schemeClr val="accent1"/>
                </a:solidFill>
              </a:defRPr>
            </a:lvl1pPr>
            <a:lvl2pPr lvl="1" algn="ctr">
              <a:lnSpc>
                <a:spcPct val="100000"/>
              </a:lnSpc>
              <a:spcBef>
                <a:spcPts val="300"/>
              </a:spcBef>
              <a:spcAft>
                <a:spcPts val="0"/>
              </a:spcAft>
              <a:buSzPts val="1100"/>
              <a:buNone/>
              <a:defRPr sz="1100"/>
            </a:lvl2pPr>
            <a:lvl3pPr lvl="2" algn="ctr">
              <a:lnSpc>
                <a:spcPct val="100000"/>
              </a:lnSpc>
              <a:spcBef>
                <a:spcPts val="200"/>
              </a:spcBef>
              <a:spcAft>
                <a:spcPts val="0"/>
              </a:spcAft>
              <a:buSzPts val="1100"/>
              <a:buNone/>
              <a:defRPr sz="1100"/>
            </a:lvl3pPr>
            <a:lvl4pPr lvl="3" algn="ctr">
              <a:lnSpc>
                <a:spcPct val="100000"/>
              </a:lnSpc>
              <a:spcBef>
                <a:spcPts val="200"/>
              </a:spcBef>
              <a:spcAft>
                <a:spcPts val="0"/>
              </a:spcAft>
              <a:buSzPts val="1100"/>
              <a:buNone/>
              <a:defRPr sz="1100"/>
            </a:lvl4pPr>
            <a:lvl5pPr lvl="4" algn="ctr">
              <a:lnSpc>
                <a:spcPct val="100000"/>
              </a:lnSpc>
              <a:spcBef>
                <a:spcPts val="200"/>
              </a:spcBef>
              <a:spcAft>
                <a:spcPts val="0"/>
              </a:spcAft>
              <a:buSzPts val="1100"/>
              <a:buNone/>
              <a:defRPr sz="1100"/>
            </a:lvl5pPr>
            <a:lvl6pPr lvl="5" algn="ctr">
              <a:lnSpc>
                <a:spcPct val="100000"/>
              </a:lnSpc>
              <a:spcBef>
                <a:spcPts val="200"/>
              </a:spcBef>
              <a:spcAft>
                <a:spcPts val="0"/>
              </a:spcAft>
              <a:buSzPts val="1100"/>
              <a:buNone/>
              <a:defRPr sz="1100"/>
            </a:lvl6pPr>
            <a:lvl7pPr lvl="6" algn="ctr">
              <a:lnSpc>
                <a:spcPct val="100000"/>
              </a:lnSpc>
              <a:spcBef>
                <a:spcPts val="200"/>
              </a:spcBef>
              <a:spcAft>
                <a:spcPts val="0"/>
              </a:spcAft>
              <a:buSzPts val="1100"/>
              <a:buNone/>
              <a:defRPr sz="1100"/>
            </a:lvl7pPr>
            <a:lvl8pPr lvl="7" algn="ctr">
              <a:lnSpc>
                <a:spcPct val="100000"/>
              </a:lnSpc>
              <a:spcBef>
                <a:spcPts val="200"/>
              </a:spcBef>
              <a:spcAft>
                <a:spcPts val="0"/>
              </a:spcAft>
              <a:buSzPts val="1100"/>
              <a:buNone/>
              <a:defRPr sz="1100"/>
            </a:lvl8pPr>
            <a:lvl9pPr lvl="8" algn="ctr">
              <a:lnSpc>
                <a:spcPct val="100000"/>
              </a:lnSpc>
              <a:spcBef>
                <a:spcPts val="20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4">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28"/>
          <p:cNvSpPr txBox="1">
            <a:spLocks noGrp="1"/>
          </p:cNvSpPr>
          <p:nvPr>
            <p:ph type="ctrTitle"/>
          </p:nvPr>
        </p:nvSpPr>
        <p:spPr>
          <a:xfrm>
            <a:off x="5150576" y="347401"/>
            <a:ext cx="2736600" cy="1245600"/>
          </a:xfrm>
          <a:prstGeom prst="rect">
            <a:avLst/>
          </a:prstGeom>
        </p:spPr>
        <p:txBody>
          <a:bodyPr spcFirstLastPara="1" wrap="square" lIns="45725" tIns="22850" rIns="45725" bIns="22850" anchor="b" anchorCtr="0">
            <a:normAutofit/>
          </a:bodyPr>
          <a:lstStyle>
            <a:lvl1pPr lvl="0" algn="ctr">
              <a:spcBef>
                <a:spcPts val="0"/>
              </a:spcBef>
              <a:spcAft>
                <a:spcPts val="0"/>
              </a:spcAft>
              <a:buSzPts val="4800"/>
              <a:buNone/>
              <a:defRPr sz="72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4" name="Google Shape;154;p28"/>
          <p:cNvSpPr txBox="1">
            <a:spLocks noGrp="1"/>
          </p:cNvSpPr>
          <p:nvPr>
            <p:ph type="subTitle" idx="1"/>
          </p:nvPr>
        </p:nvSpPr>
        <p:spPr>
          <a:xfrm flipH="1">
            <a:off x="5034176" y="1650000"/>
            <a:ext cx="2969400" cy="3414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600"/>
              <a:buNone/>
              <a:defRPr sz="1600"/>
            </a:lvl1pPr>
            <a:lvl2pPr lvl="1">
              <a:lnSpc>
                <a:spcPct val="100000"/>
              </a:lnSpc>
              <a:spcBef>
                <a:spcPts val="300"/>
              </a:spcBef>
              <a:spcAft>
                <a:spcPts val="0"/>
              </a:spcAft>
              <a:buSzPts val="1400"/>
              <a:buNone/>
              <a:defRPr/>
            </a:lvl2pPr>
            <a:lvl3pPr lvl="2">
              <a:lnSpc>
                <a:spcPct val="100000"/>
              </a:lnSpc>
              <a:spcBef>
                <a:spcPts val="200"/>
              </a:spcBef>
              <a:spcAft>
                <a:spcPts val="0"/>
              </a:spcAft>
              <a:buSzPts val="1200"/>
              <a:buNone/>
              <a:defRPr/>
            </a:lvl3pPr>
            <a:lvl4pPr lvl="3">
              <a:lnSpc>
                <a:spcPct val="100000"/>
              </a:lnSpc>
              <a:spcBef>
                <a:spcPts val="200"/>
              </a:spcBef>
              <a:spcAft>
                <a:spcPts val="0"/>
              </a:spcAft>
              <a:buSzPts val="1000"/>
              <a:buNone/>
              <a:defRPr/>
            </a:lvl4pPr>
            <a:lvl5pPr lvl="4">
              <a:lnSpc>
                <a:spcPct val="100000"/>
              </a:lnSpc>
              <a:spcBef>
                <a:spcPts val="200"/>
              </a:spcBef>
              <a:spcAft>
                <a:spcPts val="0"/>
              </a:spcAft>
              <a:buSzPts val="1000"/>
              <a:buNone/>
              <a:defRPr/>
            </a:lvl5pPr>
            <a:lvl6pPr lvl="5">
              <a:lnSpc>
                <a:spcPct val="100000"/>
              </a:lnSpc>
              <a:spcBef>
                <a:spcPts val="200"/>
              </a:spcBef>
              <a:spcAft>
                <a:spcPts val="0"/>
              </a:spcAft>
              <a:buSzPts val="1000"/>
              <a:buNone/>
              <a:defRPr/>
            </a:lvl6pPr>
            <a:lvl7pPr lvl="6">
              <a:lnSpc>
                <a:spcPct val="100000"/>
              </a:lnSpc>
              <a:spcBef>
                <a:spcPts val="200"/>
              </a:spcBef>
              <a:spcAft>
                <a:spcPts val="0"/>
              </a:spcAft>
              <a:buSzPts val="1000"/>
              <a:buNone/>
              <a:defRPr/>
            </a:lvl7pPr>
            <a:lvl8pPr lvl="7">
              <a:lnSpc>
                <a:spcPct val="100000"/>
              </a:lnSpc>
              <a:spcBef>
                <a:spcPts val="200"/>
              </a:spcBef>
              <a:spcAft>
                <a:spcPts val="0"/>
              </a:spcAft>
              <a:buSzPts val="1000"/>
              <a:buNone/>
              <a:defRPr/>
            </a:lvl8pPr>
            <a:lvl9pPr lvl="8">
              <a:lnSpc>
                <a:spcPct val="100000"/>
              </a:lnSpc>
              <a:spcBef>
                <a:spcPts val="200"/>
              </a:spcBef>
              <a:spcAft>
                <a:spcPts val="0"/>
              </a:spcAft>
              <a:buSzPts val="1000"/>
              <a:buNone/>
              <a:defRPr/>
            </a:lvl9pPr>
          </a:lstStyle>
          <a:p>
            <a:endParaRPr/>
          </a:p>
        </p:txBody>
      </p:sp>
      <p:sp>
        <p:nvSpPr>
          <p:cNvPr id="155" name="Google Shape;155;p28"/>
          <p:cNvSpPr txBox="1"/>
          <p:nvPr/>
        </p:nvSpPr>
        <p:spPr>
          <a:xfrm>
            <a:off x="4954526" y="3238425"/>
            <a:ext cx="31287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dk1"/>
                </a:solidFill>
                <a:latin typeface="Nunito Sans Light"/>
                <a:ea typeface="Nunito Sans Light"/>
                <a:cs typeface="Nunito Sans Light"/>
                <a:sym typeface="Nunito Sans Light"/>
              </a:rPr>
              <a:t>CREDITS: This presentation template was created by </a:t>
            </a:r>
            <a:r>
              <a:rPr lang="en" sz="1000">
                <a:solidFill>
                  <a:schemeClr val="dk1"/>
                </a:solidFill>
                <a:uFill>
                  <a:noFill/>
                </a:uFill>
                <a:latin typeface="Nunito Sans"/>
                <a:ea typeface="Nunito Sans"/>
                <a:cs typeface="Nunito Sans"/>
                <a:sym typeface="Nunito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Nunito Sans Light"/>
                <a:ea typeface="Nunito Sans Light"/>
                <a:cs typeface="Nunito Sans Light"/>
                <a:sym typeface="Nunito Sans Light"/>
              </a:rPr>
              <a:t>, including icons by </a:t>
            </a:r>
            <a:r>
              <a:rPr lang="en" sz="1000">
                <a:solidFill>
                  <a:schemeClr val="dk1"/>
                </a:solidFill>
                <a:uFill>
                  <a:noFill/>
                </a:u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Nunito Sans Light"/>
                <a:ea typeface="Nunito Sans Light"/>
                <a:cs typeface="Nunito Sans Light"/>
                <a:sym typeface="Nunito Sans Light"/>
              </a:rPr>
              <a:t>, and infographics &amp; images by </a:t>
            </a:r>
            <a:r>
              <a:rPr lang="en" sz="1000">
                <a:solidFill>
                  <a:schemeClr val="dk1"/>
                </a:solidFill>
                <a:uFill>
                  <a:noFill/>
                </a:uFill>
                <a:latin typeface="Nunito Sans"/>
                <a:ea typeface="Nunito Sans"/>
                <a:cs typeface="Nunito Sans"/>
                <a:sym typeface="Nunito Sans"/>
                <a:hlinkClick r:id="rId5">
                  <a:extLst>
                    <a:ext uri="{A12FA001-AC4F-418D-AE19-62706E023703}">
                      <ahyp:hlinkClr xmlns:ahyp="http://schemas.microsoft.com/office/drawing/2018/hyperlinkcolor" val="tx"/>
                    </a:ext>
                  </a:extLst>
                </a:hlinkClick>
              </a:rPr>
              <a:t>Freepik</a:t>
            </a:r>
            <a:endParaRPr sz="1000">
              <a:solidFill>
                <a:schemeClr val="dk1"/>
              </a:solidFill>
              <a:latin typeface="Nunito Sans Light"/>
              <a:ea typeface="Nunito Sans Light"/>
              <a:cs typeface="Nunito Sans Light"/>
              <a:sym typeface="Nunito Sans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esources">
  <p:cSld name="CUSTOM_5_1">
    <p:bg>
      <p:bgPr>
        <a:blipFill>
          <a:blip r:embed="rId2">
            <a:alphaModFix/>
          </a:blip>
          <a:stretch>
            <a:fillRect/>
          </a:stretch>
        </a:blipFill>
        <a:effectLst/>
      </p:bgPr>
    </p:bg>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622279" y="392748"/>
            <a:ext cx="4355100" cy="572700"/>
          </a:xfrm>
          <a:prstGeom prst="rect">
            <a:avLst/>
          </a:prstGeom>
        </p:spPr>
        <p:txBody>
          <a:bodyPr spcFirstLastPara="1" wrap="square" lIns="45725" tIns="22850" rIns="45725" bIns="22850" anchor="t" anchorCtr="0">
            <a:normAutofit/>
          </a:bodyPr>
          <a:lstStyle>
            <a:lvl1pPr lvl="0">
              <a:spcBef>
                <a:spcPts val="0"/>
              </a:spcBef>
              <a:spcAft>
                <a:spcPts val="0"/>
              </a:spcAft>
              <a:buNone/>
              <a:defRPr sz="3000">
                <a:solidFill>
                  <a:schemeClr val="lt1"/>
                </a:solidFill>
              </a:defRPr>
            </a:lvl1pPr>
            <a:lvl2pPr lvl="1">
              <a:spcBef>
                <a:spcPts val="0"/>
              </a:spcBef>
              <a:spcAft>
                <a:spcPts val="0"/>
              </a:spcAft>
              <a:buNone/>
              <a:defRPr sz="3000">
                <a:solidFill>
                  <a:schemeClr val="lt1"/>
                </a:solidFill>
              </a:defRPr>
            </a:lvl2pPr>
            <a:lvl3pPr lvl="2">
              <a:spcBef>
                <a:spcPts val="0"/>
              </a:spcBef>
              <a:spcAft>
                <a:spcPts val="0"/>
              </a:spcAft>
              <a:buNone/>
              <a:defRPr sz="3000">
                <a:solidFill>
                  <a:schemeClr val="lt1"/>
                </a:solidFill>
              </a:defRPr>
            </a:lvl3pPr>
            <a:lvl4pPr lvl="3">
              <a:spcBef>
                <a:spcPts val="0"/>
              </a:spcBef>
              <a:spcAft>
                <a:spcPts val="0"/>
              </a:spcAft>
              <a:buNone/>
              <a:defRPr sz="3000">
                <a:solidFill>
                  <a:schemeClr val="lt1"/>
                </a:solidFill>
              </a:defRPr>
            </a:lvl4pPr>
            <a:lvl5pPr lvl="4">
              <a:spcBef>
                <a:spcPts val="0"/>
              </a:spcBef>
              <a:spcAft>
                <a:spcPts val="0"/>
              </a:spcAft>
              <a:buNone/>
              <a:defRPr sz="3000">
                <a:solidFill>
                  <a:schemeClr val="lt1"/>
                </a:solidFill>
              </a:defRPr>
            </a:lvl5pPr>
            <a:lvl6pPr lvl="5">
              <a:spcBef>
                <a:spcPts val="0"/>
              </a:spcBef>
              <a:spcAft>
                <a:spcPts val="0"/>
              </a:spcAft>
              <a:buNone/>
              <a:defRPr sz="3000">
                <a:solidFill>
                  <a:schemeClr val="lt1"/>
                </a:solidFill>
              </a:defRPr>
            </a:lvl6pPr>
            <a:lvl7pPr lvl="6">
              <a:spcBef>
                <a:spcPts val="0"/>
              </a:spcBef>
              <a:spcAft>
                <a:spcPts val="0"/>
              </a:spcAft>
              <a:buNone/>
              <a:defRPr sz="3000">
                <a:solidFill>
                  <a:schemeClr val="lt1"/>
                </a:solidFill>
              </a:defRPr>
            </a:lvl7pPr>
            <a:lvl8pPr lvl="7">
              <a:spcBef>
                <a:spcPts val="0"/>
              </a:spcBef>
              <a:spcAft>
                <a:spcPts val="0"/>
              </a:spcAft>
              <a:buNone/>
              <a:defRPr sz="3000">
                <a:solidFill>
                  <a:schemeClr val="lt1"/>
                </a:solidFill>
              </a:defRPr>
            </a:lvl8pPr>
            <a:lvl9pPr lvl="8">
              <a:spcBef>
                <a:spcPts val="0"/>
              </a:spcBef>
              <a:spcAft>
                <a:spcPts val="0"/>
              </a:spcAft>
              <a:buNone/>
              <a:defRPr sz="3000">
                <a:solidFill>
                  <a:schemeClr val="lt1"/>
                </a:solidFill>
              </a:defRPr>
            </a:lvl9pPr>
          </a:lstStyle>
          <a:p>
            <a:endParaRPr/>
          </a:p>
        </p:txBody>
      </p:sp>
      <p:sp>
        <p:nvSpPr>
          <p:cNvPr id="158" name="Google Shape;158;p29"/>
          <p:cNvSpPr txBox="1">
            <a:spLocks noGrp="1"/>
          </p:cNvSpPr>
          <p:nvPr>
            <p:ph type="body" idx="1"/>
          </p:nvPr>
        </p:nvSpPr>
        <p:spPr>
          <a:xfrm>
            <a:off x="604325" y="1268806"/>
            <a:ext cx="3196800" cy="3695100"/>
          </a:xfrm>
          <a:prstGeom prst="rect">
            <a:avLst/>
          </a:prstGeom>
        </p:spPr>
        <p:txBody>
          <a:bodyPr spcFirstLastPara="1" wrap="square" lIns="45725" tIns="22850" rIns="45725" bIns="22850" anchor="t" anchorCtr="0">
            <a:normAutofit/>
          </a:bodyPr>
          <a:lstStyle>
            <a:lvl1pPr marL="457200" lvl="0" indent="-279400">
              <a:lnSpc>
                <a:spcPct val="100000"/>
              </a:lnSpc>
              <a:spcBef>
                <a:spcPts val="300"/>
              </a:spcBef>
              <a:spcAft>
                <a:spcPts val="0"/>
              </a:spcAft>
              <a:buSzPts val="800"/>
              <a:buFont typeface="Nunito Light"/>
              <a:buChar char="●"/>
              <a:defRPr sz="1200"/>
            </a:lvl1pPr>
            <a:lvl2pPr marL="914400" lvl="1" indent="-304800">
              <a:spcBef>
                <a:spcPts val="300"/>
              </a:spcBef>
              <a:spcAft>
                <a:spcPts val="0"/>
              </a:spcAft>
              <a:buSzPts val="1200"/>
              <a:buFont typeface="Nunito Light"/>
              <a:buChar char="○"/>
              <a:defRPr/>
            </a:lvl2pPr>
            <a:lvl3pPr marL="1371600" lvl="2" indent="-304800">
              <a:spcBef>
                <a:spcPts val="200"/>
              </a:spcBef>
              <a:spcAft>
                <a:spcPts val="0"/>
              </a:spcAft>
              <a:buSzPts val="1200"/>
              <a:buFont typeface="Nunito Light"/>
              <a:buChar char="■"/>
              <a:defRPr/>
            </a:lvl3pPr>
            <a:lvl4pPr marL="1828800" lvl="3" indent="-304800">
              <a:spcBef>
                <a:spcPts val="200"/>
              </a:spcBef>
              <a:spcAft>
                <a:spcPts val="0"/>
              </a:spcAft>
              <a:buSzPts val="1200"/>
              <a:buFont typeface="Nunito Light"/>
              <a:buChar char="●"/>
              <a:defRPr/>
            </a:lvl4pPr>
            <a:lvl5pPr marL="2286000" lvl="4" indent="-304800">
              <a:spcBef>
                <a:spcPts val="200"/>
              </a:spcBef>
              <a:spcAft>
                <a:spcPts val="0"/>
              </a:spcAft>
              <a:buSzPts val="1200"/>
              <a:buFont typeface="Nunito Light"/>
              <a:buChar char="○"/>
              <a:defRPr/>
            </a:lvl5pPr>
            <a:lvl6pPr marL="2743200" lvl="5" indent="-304800">
              <a:spcBef>
                <a:spcPts val="200"/>
              </a:spcBef>
              <a:spcAft>
                <a:spcPts val="0"/>
              </a:spcAft>
              <a:buSzPts val="1200"/>
              <a:buFont typeface="Nunito Light"/>
              <a:buChar char="■"/>
              <a:defRPr/>
            </a:lvl6pPr>
            <a:lvl7pPr marL="3200400" lvl="6" indent="-304800">
              <a:spcBef>
                <a:spcPts val="200"/>
              </a:spcBef>
              <a:spcAft>
                <a:spcPts val="0"/>
              </a:spcAft>
              <a:buSzPts val="1200"/>
              <a:buFont typeface="Nunito Light"/>
              <a:buChar char="●"/>
              <a:defRPr/>
            </a:lvl7pPr>
            <a:lvl8pPr marL="3657600" lvl="7" indent="-304800">
              <a:spcBef>
                <a:spcPts val="200"/>
              </a:spcBef>
              <a:spcAft>
                <a:spcPts val="0"/>
              </a:spcAft>
              <a:buSzPts val="1200"/>
              <a:buFont typeface="Nunito Light"/>
              <a:buChar char="○"/>
              <a:defRPr/>
            </a:lvl8pPr>
            <a:lvl9pPr marL="4114800" lvl="8" indent="-304800">
              <a:spcBef>
                <a:spcPts val="200"/>
              </a:spcBef>
              <a:spcAft>
                <a:spcPts val="0"/>
              </a:spcAft>
              <a:buSzPts val="1200"/>
              <a:buFont typeface="Nunito Light"/>
              <a:buChar char="■"/>
              <a:defRPr/>
            </a:lvl9pPr>
          </a:lstStyle>
          <a:p>
            <a:endParaRPr/>
          </a:p>
        </p:txBody>
      </p:sp>
      <p:sp>
        <p:nvSpPr>
          <p:cNvPr id="159" name="Google Shape;159;p29"/>
          <p:cNvSpPr txBox="1">
            <a:spLocks noGrp="1"/>
          </p:cNvSpPr>
          <p:nvPr>
            <p:ph type="body" idx="2"/>
          </p:nvPr>
        </p:nvSpPr>
        <p:spPr>
          <a:xfrm>
            <a:off x="4626925" y="588981"/>
            <a:ext cx="3346800" cy="3695100"/>
          </a:xfrm>
          <a:prstGeom prst="rect">
            <a:avLst/>
          </a:prstGeom>
        </p:spPr>
        <p:txBody>
          <a:bodyPr spcFirstLastPara="1" wrap="square" lIns="45725" tIns="22850" rIns="45725" bIns="22850" anchor="t" anchorCtr="0">
            <a:normAutofit/>
          </a:bodyPr>
          <a:lstStyle>
            <a:lvl1pPr marL="457200" lvl="0" indent="-279400">
              <a:lnSpc>
                <a:spcPct val="100000"/>
              </a:lnSpc>
              <a:spcBef>
                <a:spcPts val="300"/>
              </a:spcBef>
              <a:spcAft>
                <a:spcPts val="0"/>
              </a:spcAft>
              <a:buSzPts val="800"/>
              <a:buFont typeface="Nunito Light"/>
              <a:buChar char="●"/>
              <a:defRPr sz="1200"/>
            </a:lvl1pPr>
            <a:lvl2pPr marL="914400" lvl="1" indent="-304800">
              <a:spcBef>
                <a:spcPts val="300"/>
              </a:spcBef>
              <a:spcAft>
                <a:spcPts val="0"/>
              </a:spcAft>
              <a:buSzPts val="1200"/>
              <a:buFont typeface="Nunito Light"/>
              <a:buChar char="○"/>
              <a:defRPr/>
            </a:lvl2pPr>
            <a:lvl3pPr marL="1371600" lvl="2" indent="-304800">
              <a:spcBef>
                <a:spcPts val="200"/>
              </a:spcBef>
              <a:spcAft>
                <a:spcPts val="0"/>
              </a:spcAft>
              <a:buSzPts val="1200"/>
              <a:buFont typeface="Nunito Light"/>
              <a:buChar char="■"/>
              <a:defRPr/>
            </a:lvl3pPr>
            <a:lvl4pPr marL="1828800" lvl="3" indent="-304800">
              <a:spcBef>
                <a:spcPts val="200"/>
              </a:spcBef>
              <a:spcAft>
                <a:spcPts val="0"/>
              </a:spcAft>
              <a:buSzPts val="1200"/>
              <a:buFont typeface="Nunito Light"/>
              <a:buChar char="●"/>
              <a:defRPr/>
            </a:lvl4pPr>
            <a:lvl5pPr marL="2286000" lvl="4" indent="-304800">
              <a:spcBef>
                <a:spcPts val="200"/>
              </a:spcBef>
              <a:spcAft>
                <a:spcPts val="0"/>
              </a:spcAft>
              <a:buSzPts val="1200"/>
              <a:buFont typeface="Nunito Light"/>
              <a:buChar char="○"/>
              <a:defRPr/>
            </a:lvl5pPr>
            <a:lvl6pPr marL="2743200" lvl="5" indent="-304800">
              <a:spcBef>
                <a:spcPts val="200"/>
              </a:spcBef>
              <a:spcAft>
                <a:spcPts val="0"/>
              </a:spcAft>
              <a:buSzPts val="1200"/>
              <a:buFont typeface="Nunito Light"/>
              <a:buChar char="■"/>
              <a:defRPr/>
            </a:lvl6pPr>
            <a:lvl7pPr marL="3200400" lvl="6" indent="-304800">
              <a:spcBef>
                <a:spcPts val="200"/>
              </a:spcBef>
              <a:spcAft>
                <a:spcPts val="0"/>
              </a:spcAft>
              <a:buSzPts val="1200"/>
              <a:buFont typeface="Nunito Light"/>
              <a:buChar char="●"/>
              <a:defRPr/>
            </a:lvl7pPr>
            <a:lvl8pPr marL="3657600" lvl="7" indent="-304800">
              <a:spcBef>
                <a:spcPts val="200"/>
              </a:spcBef>
              <a:spcAft>
                <a:spcPts val="0"/>
              </a:spcAft>
              <a:buSzPts val="1200"/>
              <a:buFont typeface="Nunito Light"/>
              <a:buChar char="○"/>
              <a:defRPr/>
            </a:lvl8pPr>
            <a:lvl9pPr marL="4114800" lvl="8" indent="-304800">
              <a:spcBef>
                <a:spcPts val="200"/>
              </a:spcBef>
              <a:spcAft>
                <a:spcPts val="0"/>
              </a:spcAft>
              <a:buSzPts val="1200"/>
              <a:buFont typeface="Nunito Light"/>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63"/>
        <p:cNvGrpSpPr/>
        <p:nvPr/>
      </p:nvGrpSpPr>
      <p:grpSpPr>
        <a:xfrm>
          <a:off x="0" y="0"/>
          <a:ext cx="0" cy="0"/>
          <a:chOff x="0" y="0"/>
          <a:chExt cx="0" cy="0"/>
        </a:xfrm>
      </p:grpSpPr>
      <p:sp>
        <p:nvSpPr>
          <p:cNvPr id="164" name="Google Shape;164;p31"/>
          <p:cNvSpPr txBox="1">
            <a:spLocks noGrp="1"/>
          </p:cNvSpPr>
          <p:nvPr>
            <p:ph type="ctrTitle"/>
          </p:nvPr>
        </p:nvSpPr>
        <p:spPr>
          <a:xfrm flipH="1">
            <a:off x="1871850" y="777375"/>
            <a:ext cx="5400300" cy="1264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5200">
                <a:solidFill>
                  <a:schemeClr val="accent2"/>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65" name="Google Shape;165;p31"/>
          <p:cNvSpPr txBox="1">
            <a:spLocks noGrp="1"/>
          </p:cNvSpPr>
          <p:nvPr>
            <p:ph type="subTitle" idx="1"/>
          </p:nvPr>
        </p:nvSpPr>
        <p:spPr>
          <a:xfrm flipH="1">
            <a:off x="2167950" y="497056"/>
            <a:ext cx="4808100" cy="670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8"/>
        <p:cNvGrpSpPr/>
        <p:nvPr/>
      </p:nvGrpSpPr>
      <p:grpSpPr>
        <a:xfrm>
          <a:off x="0" y="0"/>
          <a:ext cx="0" cy="0"/>
          <a:chOff x="0" y="0"/>
          <a:chExt cx="0" cy="0"/>
        </a:xfrm>
      </p:grpSpPr>
      <p:pic>
        <p:nvPicPr>
          <p:cNvPr id="19" name="Google Shape;19;p4"/>
          <p:cNvPicPr preferRelativeResize="0"/>
          <p:nvPr/>
        </p:nvPicPr>
        <p:blipFill rotWithShape="1">
          <a:blip r:embed="rId2">
            <a:alphaModFix/>
          </a:blip>
          <a:srcRect/>
          <a:stretch/>
        </p:blipFill>
        <p:spPr>
          <a:xfrm>
            <a:off x="0" y="0"/>
            <a:ext cx="9144003" cy="5206012"/>
          </a:xfrm>
          <a:prstGeom prst="rect">
            <a:avLst/>
          </a:prstGeom>
          <a:noFill/>
          <a:ln>
            <a:noFill/>
          </a:ln>
        </p:spPr>
      </p:pic>
      <p:grpSp>
        <p:nvGrpSpPr>
          <p:cNvPr id="20" name="Google Shape;20;p4"/>
          <p:cNvGrpSpPr/>
          <p:nvPr/>
        </p:nvGrpSpPr>
        <p:grpSpPr>
          <a:xfrm>
            <a:off x="1138528" y="1800225"/>
            <a:ext cx="6867171" cy="1543338"/>
            <a:chOff x="0" y="0"/>
            <a:chExt cx="3617156" cy="812925"/>
          </a:xfrm>
        </p:grpSpPr>
        <p:sp>
          <p:nvSpPr>
            <p:cNvPr id="21" name="Google Shape;21;p4"/>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sp>
        <p:sp>
          <p:nvSpPr>
            <p:cNvPr id="22" name="Google Shape;22;p4"/>
            <p:cNvSpPr txBox="1"/>
            <p:nvPr/>
          </p:nvSpPr>
          <p:spPr>
            <a:xfrm>
              <a:off x="0" y="9525"/>
              <a:ext cx="3617100" cy="803400"/>
            </a:xfrm>
            <a:prstGeom prst="rect">
              <a:avLst/>
            </a:prstGeom>
            <a:noFill/>
            <a:ln>
              <a:noFill/>
            </a:ln>
          </p:spPr>
          <p:txBody>
            <a:bodyPr spcFirstLastPara="1" wrap="square" lIns="25400" tIns="25400" rIns="25400" bIns="25400" anchor="ctr" anchorCtr="0">
              <a:noAutofit/>
            </a:bodyPr>
            <a:lstStyle/>
            <a:p>
              <a:pPr marL="0" marR="0" lvl="0" indent="0" algn="ctr" rtl="0">
                <a:lnSpc>
                  <a:spcPct val="12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pic>
        <p:nvPicPr>
          <p:cNvPr id="23" name="Google Shape;23;p4"/>
          <p:cNvPicPr preferRelativeResize="0"/>
          <p:nvPr/>
        </p:nvPicPr>
        <p:blipFill rotWithShape="1">
          <a:blip r:embed="rId3">
            <a:alphaModFix/>
          </a:blip>
          <a:srcRect/>
          <a:stretch/>
        </p:blipFill>
        <p:spPr>
          <a:xfrm>
            <a:off x="0" y="0"/>
            <a:ext cx="9144003" cy="5143501"/>
          </a:xfrm>
          <a:prstGeom prst="rect">
            <a:avLst/>
          </a:prstGeom>
          <a:noFill/>
          <a:ln>
            <a:noFill/>
          </a:ln>
        </p:spPr>
      </p:pic>
      <p:cxnSp>
        <p:nvCxnSpPr>
          <p:cNvPr id="24" name="Google Shape;24;p4"/>
          <p:cNvCxnSpPr/>
          <p:nvPr/>
        </p:nvCxnSpPr>
        <p:spPr>
          <a:xfrm>
            <a:off x="5919177" y="2581275"/>
            <a:ext cx="1445100" cy="0"/>
          </a:xfrm>
          <a:prstGeom prst="straightConnector1">
            <a:avLst/>
          </a:prstGeom>
          <a:noFill/>
          <a:ln w="38100" cap="flat" cmpd="sng">
            <a:solidFill>
              <a:srgbClr val="29231E"/>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32"/>
          <p:cNvSpPr txBox="1">
            <a:spLocks noGrp="1"/>
          </p:cNvSpPr>
          <p:nvPr>
            <p:ph type="ctrTitle"/>
          </p:nvPr>
        </p:nvSpPr>
        <p:spPr>
          <a:xfrm>
            <a:off x="2572248" y="1137613"/>
            <a:ext cx="2157300" cy="9549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8" name="Google Shape;168;p32"/>
          <p:cNvSpPr txBox="1">
            <a:spLocks noGrp="1"/>
          </p:cNvSpPr>
          <p:nvPr>
            <p:ph type="subTitle" idx="1"/>
          </p:nvPr>
        </p:nvSpPr>
        <p:spPr>
          <a:xfrm>
            <a:off x="5369622" y="3498913"/>
            <a:ext cx="2280900" cy="101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9" name="Google Shape;169;p32"/>
          <p:cNvSpPr txBox="1">
            <a:spLocks noGrp="1"/>
          </p:cNvSpPr>
          <p:nvPr>
            <p:ph type="title" idx="2" hasCustomPrompt="1"/>
          </p:nvPr>
        </p:nvSpPr>
        <p:spPr>
          <a:xfrm>
            <a:off x="1269681" y="1137613"/>
            <a:ext cx="1415700" cy="954900"/>
          </a:xfrm>
          <a:prstGeom prst="rect">
            <a:avLst/>
          </a:prstGeom>
          <a:noFill/>
        </p:spPr>
        <p:txBody>
          <a:bodyPr spcFirstLastPara="1" wrap="square" lIns="91425" tIns="91425" rIns="91425" bIns="91425" anchor="ctr" anchorCtr="0">
            <a:noAutofit/>
          </a:bodyPr>
          <a:lstStyle>
            <a:lvl1pPr lvl="0">
              <a:spcBef>
                <a:spcPts val="0"/>
              </a:spcBef>
              <a:spcAft>
                <a:spcPts val="0"/>
              </a:spcAft>
              <a:buSzPts val="6000"/>
              <a:buNone/>
              <a:defRPr sz="6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p33"/>
          <p:cNvSpPr txBox="1">
            <a:spLocks noGrp="1"/>
          </p:cNvSpPr>
          <p:nvPr>
            <p:ph type="ctrTitle"/>
          </p:nvPr>
        </p:nvSpPr>
        <p:spPr>
          <a:xfrm>
            <a:off x="5424000" y="805850"/>
            <a:ext cx="1804500" cy="91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000">
                <a:solidFill>
                  <a:schemeClr val="lt1"/>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a:endParaRPr/>
          </a:p>
        </p:txBody>
      </p:sp>
      <p:sp>
        <p:nvSpPr>
          <p:cNvPr id="172" name="Google Shape;172;p33"/>
          <p:cNvSpPr txBox="1">
            <a:spLocks noGrp="1"/>
          </p:cNvSpPr>
          <p:nvPr>
            <p:ph type="subTitle" idx="1"/>
          </p:nvPr>
        </p:nvSpPr>
        <p:spPr>
          <a:xfrm>
            <a:off x="5164800" y="2336943"/>
            <a:ext cx="2322900" cy="178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solidFill>
                  <a:schemeClr val="accen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4"/>
          <p:cNvSpPr txBox="1">
            <a:spLocks noGrp="1"/>
          </p:cNvSpPr>
          <p:nvPr>
            <p:ph type="title"/>
          </p:nvPr>
        </p:nvSpPr>
        <p:spPr>
          <a:xfrm>
            <a:off x="635521" y="393300"/>
            <a:ext cx="4031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5" name="Google Shape;175;p34"/>
          <p:cNvSpPr txBox="1">
            <a:spLocks noGrp="1"/>
          </p:cNvSpPr>
          <p:nvPr>
            <p:ph type="ctrTitle" idx="2"/>
          </p:nvPr>
        </p:nvSpPr>
        <p:spPr>
          <a:xfrm>
            <a:off x="2705628" y="2085875"/>
            <a:ext cx="1379400" cy="3192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176" name="Google Shape;176;p34"/>
          <p:cNvSpPr txBox="1">
            <a:spLocks noGrp="1"/>
          </p:cNvSpPr>
          <p:nvPr>
            <p:ph type="subTitle" idx="1"/>
          </p:nvPr>
        </p:nvSpPr>
        <p:spPr>
          <a:xfrm>
            <a:off x="1286928" y="1339418"/>
            <a:ext cx="2798100" cy="9870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sz="14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
        <p:nvSpPr>
          <p:cNvPr id="177" name="Google Shape;177;p34"/>
          <p:cNvSpPr txBox="1">
            <a:spLocks noGrp="1"/>
          </p:cNvSpPr>
          <p:nvPr>
            <p:ph type="ctrTitle" idx="3"/>
          </p:nvPr>
        </p:nvSpPr>
        <p:spPr>
          <a:xfrm>
            <a:off x="5068844" y="2622027"/>
            <a:ext cx="1379400" cy="319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178" name="Google Shape;178;p34"/>
          <p:cNvSpPr txBox="1">
            <a:spLocks noGrp="1"/>
          </p:cNvSpPr>
          <p:nvPr>
            <p:ph type="subTitle" idx="4"/>
          </p:nvPr>
        </p:nvSpPr>
        <p:spPr>
          <a:xfrm>
            <a:off x="5068844" y="2971463"/>
            <a:ext cx="2798100" cy="98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100"/>
              <a:buNone/>
              <a:defRPr sz="14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5"/>
          <p:cNvSpPr txBox="1">
            <a:spLocks noGrp="1"/>
          </p:cNvSpPr>
          <p:nvPr>
            <p:ph type="title"/>
          </p:nvPr>
        </p:nvSpPr>
        <p:spPr>
          <a:xfrm>
            <a:off x="615268" y="393300"/>
            <a:ext cx="225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6"/>
          <p:cNvSpPr txBox="1">
            <a:spLocks noGrp="1"/>
          </p:cNvSpPr>
          <p:nvPr>
            <p:ph type="ctrTitle"/>
          </p:nvPr>
        </p:nvSpPr>
        <p:spPr>
          <a:xfrm>
            <a:off x="915800" y="503467"/>
            <a:ext cx="2489100" cy="1285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000000"/>
              </a:buClr>
              <a:buSzPts val="2800"/>
              <a:buNone/>
              <a:defRPr sz="3000">
                <a:solidFill>
                  <a:schemeClr val="lt1"/>
                </a:solidFill>
              </a:defRPr>
            </a:lvl1pPr>
            <a:lvl2pPr lvl="1" algn="r">
              <a:spcBef>
                <a:spcPts val="0"/>
              </a:spcBef>
              <a:spcAft>
                <a:spcPts val="0"/>
              </a:spcAft>
              <a:buClr>
                <a:srgbClr val="000000"/>
              </a:buClr>
              <a:buSzPts val="1600"/>
              <a:buNone/>
              <a:defRPr sz="1600">
                <a:solidFill>
                  <a:srgbClr val="000000"/>
                </a:solidFill>
              </a:defRPr>
            </a:lvl2pPr>
            <a:lvl3pPr lvl="2" algn="r">
              <a:spcBef>
                <a:spcPts val="0"/>
              </a:spcBef>
              <a:spcAft>
                <a:spcPts val="0"/>
              </a:spcAft>
              <a:buClr>
                <a:srgbClr val="000000"/>
              </a:buClr>
              <a:buSzPts val="1600"/>
              <a:buNone/>
              <a:defRPr sz="1600">
                <a:solidFill>
                  <a:srgbClr val="000000"/>
                </a:solidFill>
              </a:defRPr>
            </a:lvl3pPr>
            <a:lvl4pPr lvl="3" algn="r">
              <a:spcBef>
                <a:spcPts val="0"/>
              </a:spcBef>
              <a:spcAft>
                <a:spcPts val="0"/>
              </a:spcAft>
              <a:buClr>
                <a:srgbClr val="000000"/>
              </a:buClr>
              <a:buSzPts val="1600"/>
              <a:buNone/>
              <a:defRPr sz="1600">
                <a:solidFill>
                  <a:srgbClr val="000000"/>
                </a:solidFill>
              </a:defRPr>
            </a:lvl4pPr>
            <a:lvl5pPr lvl="4" algn="r">
              <a:spcBef>
                <a:spcPts val="0"/>
              </a:spcBef>
              <a:spcAft>
                <a:spcPts val="0"/>
              </a:spcAft>
              <a:buClr>
                <a:srgbClr val="000000"/>
              </a:buClr>
              <a:buSzPts val="1600"/>
              <a:buNone/>
              <a:defRPr sz="1600">
                <a:solidFill>
                  <a:srgbClr val="000000"/>
                </a:solidFill>
              </a:defRPr>
            </a:lvl5pPr>
            <a:lvl6pPr lvl="5" algn="r">
              <a:spcBef>
                <a:spcPts val="0"/>
              </a:spcBef>
              <a:spcAft>
                <a:spcPts val="0"/>
              </a:spcAft>
              <a:buClr>
                <a:srgbClr val="000000"/>
              </a:buClr>
              <a:buSzPts val="1600"/>
              <a:buNone/>
              <a:defRPr sz="1600">
                <a:solidFill>
                  <a:srgbClr val="000000"/>
                </a:solidFill>
              </a:defRPr>
            </a:lvl6pPr>
            <a:lvl7pPr lvl="6" algn="r">
              <a:spcBef>
                <a:spcPts val="0"/>
              </a:spcBef>
              <a:spcAft>
                <a:spcPts val="0"/>
              </a:spcAft>
              <a:buClr>
                <a:srgbClr val="000000"/>
              </a:buClr>
              <a:buSzPts val="1600"/>
              <a:buNone/>
              <a:defRPr sz="1600">
                <a:solidFill>
                  <a:srgbClr val="000000"/>
                </a:solidFill>
              </a:defRPr>
            </a:lvl7pPr>
            <a:lvl8pPr lvl="7" algn="r">
              <a:spcBef>
                <a:spcPts val="0"/>
              </a:spcBef>
              <a:spcAft>
                <a:spcPts val="0"/>
              </a:spcAft>
              <a:buClr>
                <a:srgbClr val="000000"/>
              </a:buClr>
              <a:buSzPts val="1600"/>
              <a:buNone/>
              <a:defRPr sz="1600">
                <a:solidFill>
                  <a:srgbClr val="000000"/>
                </a:solidFill>
              </a:defRPr>
            </a:lvl8pPr>
            <a:lvl9pPr lvl="8" algn="r">
              <a:spcBef>
                <a:spcPts val="0"/>
              </a:spcBef>
              <a:spcAft>
                <a:spcPts val="0"/>
              </a:spcAft>
              <a:buClr>
                <a:srgbClr val="000000"/>
              </a:buClr>
              <a:buSzPts val="1600"/>
              <a:buNone/>
              <a:defRPr sz="1600">
                <a:solidFill>
                  <a:srgbClr val="000000"/>
                </a:solidFill>
              </a:defRPr>
            </a:lvl9pPr>
          </a:lstStyle>
          <a:p>
            <a:endParaRPr/>
          </a:p>
        </p:txBody>
      </p:sp>
      <p:sp>
        <p:nvSpPr>
          <p:cNvPr id="183" name="Google Shape;183;p36"/>
          <p:cNvSpPr txBox="1">
            <a:spLocks noGrp="1"/>
          </p:cNvSpPr>
          <p:nvPr>
            <p:ph type="subTitle" idx="1"/>
          </p:nvPr>
        </p:nvSpPr>
        <p:spPr>
          <a:xfrm>
            <a:off x="915650" y="2324539"/>
            <a:ext cx="2489400" cy="1784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1800"/>
              <a:buNone/>
              <a:defRPr sz="1600">
                <a:solidFill>
                  <a:schemeClr val="accent1"/>
                </a:solidFill>
              </a:defRPr>
            </a:lvl1pPr>
            <a:lvl2pPr lvl="1" algn="r">
              <a:lnSpc>
                <a:spcPct val="100000"/>
              </a:lnSpc>
              <a:spcBef>
                <a:spcPts val="0"/>
              </a:spcBef>
              <a:spcAft>
                <a:spcPts val="0"/>
              </a:spcAft>
              <a:buClr>
                <a:srgbClr val="000000"/>
              </a:buClr>
              <a:buSzPts val="1400"/>
              <a:buNone/>
              <a:defRPr>
                <a:solidFill>
                  <a:srgbClr val="000000"/>
                </a:solidFill>
              </a:defRPr>
            </a:lvl2pPr>
            <a:lvl3pPr lvl="2" algn="r">
              <a:lnSpc>
                <a:spcPct val="100000"/>
              </a:lnSpc>
              <a:spcBef>
                <a:spcPts val="0"/>
              </a:spcBef>
              <a:spcAft>
                <a:spcPts val="0"/>
              </a:spcAft>
              <a:buClr>
                <a:srgbClr val="000000"/>
              </a:buClr>
              <a:buSzPts val="1400"/>
              <a:buNone/>
              <a:defRPr>
                <a:solidFill>
                  <a:srgbClr val="000000"/>
                </a:solidFill>
              </a:defRPr>
            </a:lvl3pPr>
            <a:lvl4pPr lvl="3" algn="r">
              <a:lnSpc>
                <a:spcPct val="100000"/>
              </a:lnSpc>
              <a:spcBef>
                <a:spcPts val="0"/>
              </a:spcBef>
              <a:spcAft>
                <a:spcPts val="0"/>
              </a:spcAft>
              <a:buClr>
                <a:srgbClr val="000000"/>
              </a:buClr>
              <a:buSzPts val="1400"/>
              <a:buNone/>
              <a:defRPr>
                <a:solidFill>
                  <a:srgbClr val="000000"/>
                </a:solidFill>
              </a:defRPr>
            </a:lvl4pPr>
            <a:lvl5pPr lvl="4" algn="r">
              <a:lnSpc>
                <a:spcPct val="100000"/>
              </a:lnSpc>
              <a:spcBef>
                <a:spcPts val="0"/>
              </a:spcBef>
              <a:spcAft>
                <a:spcPts val="0"/>
              </a:spcAft>
              <a:buClr>
                <a:srgbClr val="000000"/>
              </a:buClr>
              <a:buSzPts val="1400"/>
              <a:buNone/>
              <a:defRPr>
                <a:solidFill>
                  <a:srgbClr val="000000"/>
                </a:solidFill>
              </a:defRPr>
            </a:lvl5pPr>
            <a:lvl6pPr lvl="5" algn="r">
              <a:lnSpc>
                <a:spcPct val="100000"/>
              </a:lnSpc>
              <a:spcBef>
                <a:spcPts val="0"/>
              </a:spcBef>
              <a:spcAft>
                <a:spcPts val="0"/>
              </a:spcAft>
              <a:buClr>
                <a:srgbClr val="000000"/>
              </a:buClr>
              <a:buSzPts val="1400"/>
              <a:buNone/>
              <a:defRPr>
                <a:solidFill>
                  <a:srgbClr val="000000"/>
                </a:solidFill>
              </a:defRPr>
            </a:lvl6pPr>
            <a:lvl7pPr lvl="6" algn="r">
              <a:lnSpc>
                <a:spcPct val="100000"/>
              </a:lnSpc>
              <a:spcBef>
                <a:spcPts val="0"/>
              </a:spcBef>
              <a:spcAft>
                <a:spcPts val="0"/>
              </a:spcAft>
              <a:buClr>
                <a:srgbClr val="000000"/>
              </a:buClr>
              <a:buSzPts val="1400"/>
              <a:buNone/>
              <a:defRPr>
                <a:solidFill>
                  <a:srgbClr val="000000"/>
                </a:solidFill>
              </a:defRPr>
            </a:lvl7pPr>
            <a:lvl8pPr lvl="7" algn="r">
              <a:lnSpc>
                <a:spcPct val="100000"/>
              </a:lnSpc>
              <a:spcBef>
                <a:spcPts val="0"/>
              </a:spcBef>
              <a:spcAft>
                <a:spcPts val="0"/>
              </a:spcAft>
              <a:buClr>
                <a:srgbClr val="000000"/>
              </a:buClr>
              <a:buSzPts val="1400"/>
              <a:buNone/>
              <a:defRPr>
                <a:solidFill>
                  <a:srgbClr val="000000"/>
                </a:solidFill>
              </a:defRPr>
            </a:lvl8pPr>
            <a:lvl9pPr lvl="8" algn="r">
              <a:lnSpc>
                <a:spcPct val="100000"/>
              </a:lnSpc>
              <a:spcBef>
                <a:spcPts val="0"/>
              </a:spcBef>
              <a:spcAft>
                <a:spcPts val="0"/>
              </a:spcAft>
              <a:buClr>
                <a:srgbClr val="000000"/>
              </a:buClr>
              <a:buSzPts val="1400"/>
              <a:buNone/>
              <a:defRPr>
                <a:solidFill>
                  <a:srgbClr val="000000"/>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184"/>
        <p:cNvGrpSpPr/>
        <p:nvPr/>
      </p:nvGrpSpPr>
      <p:grpSpPr>
        <a:xfrm>
          <a:off x="0" y="0"/>
          <a:ext cx="0" cy="0"/>
          <a:chOff x="0" y="0"/>
          <a:chExt cx="0" cy="0"/>
        </a:xfrm>
      </p:grpSpPr>
      <p:sp>
        <p:nvSpPr>
          <p:cNvPr id="185" name="Google Shape;185;p37"/>
          <p:cNvSpPr txBox="1">
            <a:spLocks noGrp="1"/>
          </p:cNvSpPr>
          <p:nvPr>
            <p:ph type="title"/>
          </p:nvPr>
        </p:nvSpPr>
        <p:spPr>
          <a:xfrm>
            <a:off x="3926800" y="450150"/>
            <a:ext cx="34731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200"/>
              <a:buNone/>
              <a:defRPr sz="42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188" name="Google Shape;188;p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100"/>
              <a:buNone/>
              <a:defRPr sz="2100">
                <a:solidFill>
                  <a:schemeClr val="accent1"/>
                </a:solidFill>
              </a:defRPr>
            </a:lvl1pPr>
            <a:lvl2pPr lvl="1" algn="ctr">
              <a:lnSpc>
                <a:spcPct val="100000"/>
              </a:lnSpc>
              <a:spcBef>
                <a:spcPts val="0"/>
              </a:spcBef>
              <a:spcAft>
                <a:spcPts val="0"/>
              </a:spcAft>
              <a:buClr>
                <a:schemeClr val="accent1"/>
              </a:buClr>
              <a:buSzPts val="2100"/>
              <a:buNone/>
              <a:defRPr sz="2100">
                <a:solidFill>
                  <a:schemeClr val="accent1"/>
                </a:solidFill>
              </a:defRPr>
            </a:lvl2pPr>
            <a:lvl3pPr lvl="2" algn="ctr">
              <a:lnSpc>
                <a:spcPct val="100000"/>
              </a:lnSpc>
              <a:spcBef>
                <a:spcPts val="0"/>
              </a:spcBef>
              <a:spcAft>
                <a:spcPts val="0"/>
              </a:spcAft>
              <a:buClr>
                <a:schemeClr val="accent1"/>
              </a:buClr>
              <a:buSzPts val="2100"/>
              <a:buNone/>
              <a:defRPr sz="2100">
                <a:solidFill>
                  <a:schemeClr val="accent1"/>
                </a:solidFill>
              </a:defRPr>
            </a:lvl3pPr>
            <a:lvl4pPr lvl="3" algn="ctr">
              <a:lnSpc>
                <a:spcPct val="100000"/>
              </a:lnSpc>
              <a:spcBef>
                <a:spcPts val="0"/>
              </a:spcBef>
              <a:spcAft>
                <a:spcPts val="0"/>
              </a:spcAft>
              <a:buClr>
                <a:schemeClr val="accent1"/>
              </a:buClr>
              <a:buSzPts val="2100"/>
              <a:buNone/>
              <a:defRPr sz="2100">
                <a:solidFill>
                  <a:schemeClr val="accent1"/>
                </a:solidFill>
              </a:defRPr>
            </a:lvl4pPr>
            <a:lvl5pPr lvl="4" algn="ctr">
              <a:lnSpc>
                <a:spcPct val="100000"/>
              </a:lnSpc>
              <a:spcBef>
                <a:spcPts val="0"/>
              </a:spcBef>
              <a:spcAft>
                <a:spcPts val="0"/>
              </a:spcAft>
              <a:buClr>
                <a:schemeClr val="accent1"/>
              </a:buClr>
              <a:buSzPts val="2100"/>
              <a:buNone/>
              <a:defRPr sz="2100">
                <a:solidFill>
                  <a:schemeClr val="accent1"/>
                </a:solidFill>
              </a:defRPr>
            </a:lvl5pPr>
            <a:lvl6pPr lvl="5" algn="ctr">
              <a:lnSpc>
                <a:spcPct val="100000"/>
              </a:lnSpc>
              <a:spcBef>
                <a:spcPts val="0"/>
              </a:spcBef>
              <a:spcAft>
                <a:spcPts val="0"/>
              </a:spcAft>
              <a:buClr>
                <a:schemeClr val="accent1"/>
              </a:buClr>
              <a:buSzPts val="2100"/>
              <a:buNone/>
              <a:defRPr sz="2100">
                <a:solidFill>
                  <a:schemeClr val="accent1"/>
                </a:solidFill>
              </a:defRPr>
            </a:lvl6pPr>
            <a:lvl7pPr lvl="6" algn="ctr">
              <a:lnSpc>
                <a:spcPct val="100000"/>
              </a:lnSpc>
              <a:spcBef>
                <a:spcPts val="0"/>
              </a:spcBef>
              <a:spcAft>
                <a:spcPts val="0"/>
              </a:spcAft>
              <a:buClr>
                <a:schemeClr val="accent1"/>
              </a:buClr>
              <a:buSzPts val="2100"/>
              <a:buNone/>
              <a:defRPr sz="2100">
                <a:solidFill>
                  <a:schemeClr val="accent1"/>
                </a:solidFill>
              </a:defRPr>
            </a:lvl7pPr>
            <a:lvl8pPr lvl="7" algn="ctr">
              <a:lnSpc>
                <a:spcPct val="100000"/>
              </a:lnSpc>
              <a:spcBef>
                <a:spcPts val="0"/>
              </a:spcBef>
              <a:spcAft>
                <a:spcPts val="0"/>
              </a:spcAft>
              <a:buClr>
                <a:schemeClr val="accent1"/>
              </a:buClr>
              <a:buSzPts val="2100"/>
              <a:buNone/>
              <a:defRPr sz="2100">
                <a:solidFill>
                  <a:schemeClr val="accent1"/>
                </a:solidFill>
              </a:defRPr>
            </a:lvl8pPr>
            <a:lvl9pPr lvl="8" algn="ctr">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89" name="Google Shape;189;p38"/>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9"/>
          <p:cNvSpPr txBox="1">
            <a:spLocks noGrp="1"/>
          </p:cNvSpPr>
          <p:nvPr>
            <p:ph type="body" idx="1"/>
          </p:nvPr>
        </p:nvSpPr>
        <p:spPr>
          <a:xfrm>
            <a:off x="2940900" y="3795275"/>
            <a:ext cx="3262200" cy="2004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800"/>
              <a:buNone/>
              <a:defRPr sz="1400">
                <a:solidFill>
                  <a:schemeClr val="accent1"/>
                </a:solidFill>
              </a:defRPr>
            </a:lvl1pPr>
          </a:lstStyle>
          <a:p>
            <a:endParaRPr/>
          </a:p>
        </p:txBody>
      </p:sp>
      <p:sp>
        <p:nvSpPr>
          <p:cNvPr id="192" name="Google Shape;192;p39"/>
          <p:cNvSpPr txBox="1">
            <a:spLocks noGrp="1"/>
          </p:cNvSpPr>
          <p:nvPr>
            <p:ph type="ctrTitle"/>
          </p:nvPr>
        </p:nvSpPr>
        <p:spPr>
          <a:xfrm>
            <a:off x="624257" y="392332"/>
            <a:ext cx="3729900" cy="613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000">
                <a:solidFill>
                  <a:schemeClr val="lt1"/>
                </a:solidFill>
              </a:defRPr>
            </a:lvl1pPr>
            <a:lvl2pPr lvl="1" algn="ctr">
              <a:spcBef>
                <a:spcPts val="0"/>
              </a:spcBef>
              <a:spcAft>
                <a:spcPts val="0"/>
              </a:spcAft>
              <a:buSzPts val="1100"/>
              <a:buNone/>
              <a:defRPr sz="1100"/>
            </a:lvl2pPr>
            <a:lvl3pPr lvl="2" algn="ctr">
              <a:spcBef>
                <a:spcPts val="0"/>
              </a:spcBef>
              <a:spcAft>
                <a:spcPts val="0"/>
              </a:spcAft>
              <a:buSzPts val="1100"/>
              <a:buNone/>
              <a:defRPr sz="1100"/>
            </a:lvl3pPr>
            <a:lvl4pPr lvl="3" algn="ctr">
              <a:spcBef>
                <a:spcPts val="0"/>
              </a:spcBef>
              <a:spcAft>
                <a:spcPts val="0"/>
              </a:spcAft>
              <a:buSzPts val="1100"/>
              <a:buNone/>
              <a:defRPr sz="1100"/>
            </a:lvl4pPr>
            <a:lvl5pPr lvl="4" algn="ctr">
              <a:spcBef>
                <a:spcPts val="0"/>
              </a:spcBef>
              <a:spcAft>
                <a:spcPts val="0"/>
              </a:spcAft>
              <a:buSzPts val="1100"/>
              <a:buNone/>
              <a:defRPr sz="1100"/>
            </a:lvl5pPr>
            <a:lvl6pPr lvl="5" algn="ctr">
              <a:spcBef>
                <a:spcPts val="0"/>
              </a:spcBef>
              <a:spcAft>
                <a:spcPts val="0"/>
              </a:spcAft>
              <a:buSzPts val="1100"/>
              <a:buNone/>
              <a:defRPr sz="1100"/>
            </a:lvl6pPr>
            <a:lvl7pPr lvl="6" algn="ctr">
              <a:spcBef>
                <a:spcPts val="0"/>
              </a:spcBef>
              <a:spcAft>
                <a:spcPts val="0"/>
              </a:spcAft>
              <a:buSzPts val="1100"/>
              <a:buNone/>
              <a:defRPr sz="1100"/>
            </a:lvl7pPr>
            <a:lvl8pPr lvl="7" algn="ctr">
              <a:spcBef>
                <a:spcPts val="0"/>
              </a:spcBef>
              <a:spcAft>
                <a:spcPts val="0"/>
              </a:spcAft>
              <a:buSzPts val="1100"/>
              <a:buNone/>
              <a:defRPr sz="1100"/>
            </a:lvl8pPr>
            <a:lvl9pPr lvl="8" algn="ctr">
              <a:spcBef>
                <a:spcPts val="0"/>
              </a:spcBef>
              <a:spcAft>
                <a:spcPts val="0"/>
              </a:spcAft>
              <a:buSzPts val="1100"/>
              <a:buNone/>
              <a:defRPr sz="11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4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12000"/>
              <a:buNone/>
              <a:defRPr sz="12000">
                <a:solidFill>
                  <a:schemeClr val="accent2"/>
                </a:solidFill>
              </a:defRPr>
            </a:lvl1pPr>
            <a:lvl2pPr lvl="1" algn="ctr">
              <a:spcBef>
                <a:spcPts val="0"/>
              </a:spcBef>
              <a:spcAft>
                <a:spcPts val="0"/>
              </a:spcAft>
              <a:buClr>
                <a:schemeClr val="accent2"/>
              </a:buClr>
              <a:buSzPts val="12000"/>
              <a:buNone/>
              <a:defRPr sz="12000">
                <a:solidFill>
                  <a:schemeClr val="accent2"/>
                </a:solidFill>
              </a:defRPr>
            </a:lvl2pPr>
            <a:lvl3pPr lvl="2" algn="ctr">
              <a:spcBef>
                <a:spcPts val="0"/>
              </a:spcBef>
              <a:spcAft>
                <a:spcPts val="0"/>
              </a:spcAft>
              <a:buClr>
                <a:schemeClr val="accent2"/>
              </a:buClr>
              <a:buSzPts val="12000"/>
              <a:buNone/>
              <a:defRPr sz="12000">
                <a:solidFill>
                  <a:schemeClr val="accent2"/>
                </a:solidFill>
              </a:defRPr>
            </a:lvl3pPr>
            <a:lvl4pPr lvl="3" algn="ctr">
              <a:spcBef>
                <a:spcPts val="0"/>
              </a:spcBef>
              <a:spcAft>
                <a:spcPts val="0"/>
              </a:spcAft>
              <a:buClr>
                <a:schemeClr val="accent2"/>
              </a:buClr>
              <a:buSzPts val="12000"/>
              <a:buNone/>
              <a:defRPr sz="12000">
                <a:solidFill>
                  <a:schemeClr val="accent2"/>
                </a:solidFill>
              </a:defRPr>
            </a:lvl4pPr>
            <a:lvl5pPr lvl="4" algn="ctr">
              <a:spcBef>
                <a:spcPts val="0"/>
              </a:spcBef>
              <a:spcAft>
                <a:spcPts val="0"/>
              </a:spcAft>
              <a:buClr>
                <a:schemeClr val="accent2"/>
              </a:buClr>
              <a:buSzPts val="12000"/>
              <a:buNone/>
              <a:defRPr sz="12000">
                <a:solidFill>
                  <a:schemeClr val="accent2"/>
                </a:solidFill>
              </a:defRPr>
            </a:lvl5pPr>
            <a:lvl6pPr lvl="5" algn="ctr">
              <a:spcBef>
                <a:spcPts val="0"/>
              </a:spcBef>
              <a:spcAft>
                <a:spcPts val="0"/>
              </a:spcAft>
              <a:buClr>
                <a:schemeClr val="accent2"/>
              </a:buClr>
              <a:buSzPts val="12000"/>
              <a:buNone/>
              <a:defRPr sz="12000">
                <a:solidFill>
                  <a:schemeClr val="accent2"/>
                </a:solidFill>
              </a:defRPr>
            </a:lvl6pPr>
            <a:lvl7pPr lvl="6" algn="ctr">
              <a:spcBef>
                <a:spcPts val="0"/>
              </a:spcBef>
              <a:spcAft>
                <a:spcPts val="0"/>
              </a:spcAft>
              <a:buClr>
                <a:schemeClr val="accent2"/>
              </a:buClr>
              <a:buSzPts val="12000"/>
              <a:buNone/>
              <a:defRPr sz="12000">
                <a:solidFill>
                  <a:schemeClr val="accent2"/>
                </a:solidFill>
              </a:defRPr>
            </a:lvl7pPr>
            <a:lvl8pPr lvl="7" algn="ctr">
              <a:spcBef>
                <a:spcPts val="0"/>
              </a:spcBef>
              <a:spcAft>
                <a:spcPts val="0"/>
              </a:spcAft>
              <a:buClr>
                <a:schemeClr val="accent2"/>
              </a:buClr>
              <a:buSzPts val="12000"/>
              <a:buNone/>
              <a:defRPr sz="12000">
                <a:solidFill>
                  <a:schemeClr val="accent2"/>
                </a:solidFill>
              </a:defRPr>
            </a:lvl8pPr>
            <a:lvl9pPr lvl="8" algn="ctr">
              <a:spcBef>
                <a:spcPts val="0"/>
              </a:spcBef>
              <a:spcAft>
                <a:spcPts val="0"/>
              </a:spcAft>
              <a:buClr>
                <a:schemeClr val="accent2"/>
              </a:buClr>
              <a:buSzPts val="12000"/>
              <a:buNone/>
              <a:defRPr sz="12000">
                <a:solidFill>
                  <a:schemeClr val="accent2"/>
                </a:solidFill>
              </a:defRPr>
            </a:lvl9pPr>
          </a:lstStyle>
          <a:p>
            <a:r>
              <a:t>xx%</a:t>
            </a:r>
          </a:p>
        </p:txBody>
      </p:sp>
      <p:sp>
        <p:nvSpPr>
          <p:cNvPr id="195" name="Google Shape;195;p40"/>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17500" algn="ctr">
              <a:spcBef>
                <a:spcPts val="1600"/>
              </a:spcBef>
              <a:spcAft>
                <a:spcPts val="0"/>
              </a:spcAft>
              <a:buClr>
                <a:schemeClr val="accent1"/>
              </a:buClr>
              <a:buSzPts val="1400"/>
              <a:buChar char="○"/>
              <a:defRPr>
                <a:solidFill>
                  <a:schemeClr val="accent1"/>
                </a:solidFill>
              </a:defRPr>
            </a:lvl2pPr>
            <a:lvl3pPr marL="1371600" lvl="2" indent="-317500" algn="ctr">
              <a:spcBef>
                <a:spcPts val="1600"/>
              </a:spcBef>
              <a:spcAft>
                <a:spcPts val="0"/>
              </a:spcAft>
              <a:buClr>
                <a:schemeClr val="accent1"/>
              </a:buClr>
              <a:buSzPts val="1400"/>
              <a:buChar char="■"/>
              <a:defRPr>
                <a:solidFill>
                  <a:schemeClr val="accent1"/>
                </a:solidFill>
              </a:defRPr>
            </a:lvl3pPr>
            <a:lvl4pPr marL="1828800" lvl="3" indent="-317500" algn="ctr">
              <a:spcBef>
                <a:spcPts val="1600"/>
              </a:spcBef>
              <a:spcAft>
                <a:spcPts val="0"/>
              </a:spcAft>
              <a:buClr>
                <a:schemeClr val="accent1"/>
              </a:buClr>
              <a:buSzPts val="1400"/>
              <a:buChar char="●"/>
              <a:defRPr>
                <a:solidFill>
                  <a:schemeClr val="accent1"/>
                </a:solidFill>
              </a:defRPr>
            </a:lvl4pPr>
            <a:lvl5pPr marL="2286000" lvl="4" indent="-317500" algn="ctr">
              <a:spcBef>
                <a:spcPts val="1600"/>
              </a:spcBef>
              <a:spcAft>
                <a:spcPts val="0"/>
              </a:spcAft>
              <a:buClr>
                <a:schemeClr val="accent1"/>
              </a:buClr>
              <a:buSzPts val="1400"/>
              <a:buChar char="○"/>
              <a:defRPr>
                <a:solidFill>
                  <a:schemeClr val="accent1"/>
                </a:solidFill>
              </a:defRPr>
            </a:lvl5pPr>
            <a:lvl6pPr marL="2743200" lvl="5" indent="-317500" algn="ctr">
              <a:spcBef>
                <a:spcPts val="1600"/>
              </a:spcBef>
              <a:spcAft>
                <a:spcPts val="0"/>
              </a:spcAft>
              <a:buClr>
                <a:schemeClr val="accent1"/>
              </a:buClr>
              <a:buSzPts val="1400"/>
              <a:buChar char="■"/>
              <a:defRPr>
                <a:solidFill>
                  <a:schemeClr val="accent1"/>
                </a:solidFill>
              </a:defRPr>
            </a:lvl6pPr>
            <a:lvl7pPr marL="3200400" lvl="6" indent="-317500" algn="ctr">
              <a:spcBef>
                <a:spcPts val="1600"/>
              </a:spcBef>
              <a:spcAft>
                <a:spcPts val="0"/>
              </a:spcAft>
              <a:buClr>
                <a:schemeClr val="accent1"/>
              </a:buClr>
              <a:buSzPts val="1400"/>
              <a:buChar char="●"/>
              <a:defRPr>
                <a:solidFill>
                  <a:schemeClr val="accent1"/>
                </a:solidFill>
              </a:defRPr>
            </a:lvl7pPr>
            <a:lvl8pPr marL="3657600" lvl="7" indent="-317500" algn="ctr">
              <a:spcBef>
                <a:spcPts val="1600"/>
              </a:spcBef>
              <a:spcAft>
                <a:spcPts val="0"/>
              </a:spcAft>
              <a:buClr>
                <a:schemeClr val="accent1"/>
              </a:buClr>
              <a:buSzPts val="1400"/>
              <a:buChar char="○"/>
              <a:defRPr>
                <a:solidFill>
                  <a:schemeClr val="accent1"/>
                </a:solidFill>
              </a:defRPr>
            </a:lvl8pPr>
            <a:lvl9pPr marL="4114800" lvl="8" indent="-317500" algn="ctr">
              <a:spcBef>
                <a:spcPts val="1600"/>
              </a:spcBef>
              <a:spcAft>
                <a:spcPts val="1600"/>
              </a:spcAft>
              <a:buClr>
                <a:schemeClr val="accent1"/>
              </a:buClr>
              <a:buSzPts val="1400"/>
              <a:buChar char="■"/>
              <a:defRPr>
                <a:solidFill>
                  <a:schemeClr val="accen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41"/>
          <p:cNvSpPr txBox="1">
            <a:spLocks noGrp="1"/>
          </p:cNvSpPr>
          <p:nvPr>
            <p:ph type="ctrTitle"/>
          </p:nvPr>
        </p:nvSpPr>
        <p:spPr>
          <a:xfrm>
            <a:off x="720000" y="3310214"/>
            <a:ext cx="2322300" cy="3576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198" name="Google Shape;198;p41"/>
          <p:cNvSpPr txBox="1">
            <a:spLocks noGrp="1"/>
          </p:cNvSpPr>
          <p:nvPr>
            <p:ph type="subTitle" idx="1"/>
          </p:nvPr>
        </p:nvSpPr>
        <p:spPr>
          <a:xfrm>
            <a:off x="768607" y="3518514"/>
            <a:ext cx="22251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9" name="Google Shape;199;p41"/>
          <p:cNvSpPr txBox="1">
            <a:spLocks noGrp="1"/>
          </p:cNvSpPr>
          <p:nvPr>
            <p:ph type="title" idx="2" hasCustomPrompt="1"/>
          </p:nvPr>
        </p:nvSpPr>
        <p:spPr>
          <a:xfrm>
            <a:off x="1493557" y="2722271"/>
            <a:ext cx="775200" cy="577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200" name="Google Shape;200;p41"/>
          <p:cNvSpPr txBox="1">
            <a:spLocks noGrp="1"/>
          </p:cNvSpPr>
          <p:nvPr>
            <p:ph type="ctrTitle" idx="3"/>
          </p:nvPr>
        </p:nvSpPr>
        <p:spPr>
          <a:xfrm>
            <a:off x="5925450" y="1939901"/>
            <a:ext cx="2322300" cy="3576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01" name="Google Shape;201;p41"/>
          <p:cNvSpPr txBox="1">
            <a:spLocks noGrp="1"/>
          </p:cNvSpPr>
          <p:nvPr>
            <p:ph type="subTitle" idx="4"/>
          </p:nvPr>
        </p:nvSpPr>
        <p:spPr>
          <a:xfrm>
            <a:off x="5925453" y="2133082"/>
            <a:ext cx="23223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2" name="Google Shape;202;p41"/>
          <p:cNvSpPr txBox="1">
            <a:spLocks noGrp="1"/>
          </p:cNvSpPr>
          <p:nvPr>
            <p:ph type="title" idx="5" hasCustomPrompt="1"/>
          </p:nvPr>
        </p:nvSpPr>
        <p:spPr>
          <a:xfrm>
            <a:off x="6784353" y="1362663"/>
            <a:ext cx="604500" cy="577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203" name="Google Shape;203;p41"/>
          <p:cNvSpPr txBox="1">
            <a:spLocks noGrp="1"/>
          </p:cNvSpPr>
          <p:nvPr>
            <p:ph type="ctrTitle" idx="6"/>
          </p:nvPr>
        </p:nvSpPr>
        <p:spPr>
          <a:xfrm>
            <a:off x="3410850" y="1939901"/>
            <a:ext cx="2322300" cy="3576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04" name="Google Shape;204;p41"/>
          <p:cNvSpPr txBox="1">
            <a:spLocks noGrp="1"/>
          </p:cNvSpPr>
          <p:nvPr>
            <p:ph type="subTitle" idx="7"/>
          </p:nvPr>
        </p:nvSpPr>
        <p:spPr>
          <a:xfrm>
            <a:off x="3410850" y="2133082"/>
            <a:ext cx="23223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5" name="Google Shape;205;p41"/>
          <p:cNvSpPr txBox="1">
            <a:spLocks noGrp="1"/>
          </p:cNvSpPr>
          <p:nvPr>
            <p:ph type="title" idx="8" hasCustomPrompt="1"/>
          </p:nvPr>
        </p:nvSpPr>
        <p:spPr>
          <a:xfrm>
            <a:off x="4235250" y="1362663"/>
            <a:ext cx="673500" cy="577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206" name="Google Shape;206;p41"/>
          <p:cNvSpPr txBox="1">
            <a:spLocks noGrp="1"/>
          </p:cNvSpPr>
          <p:nvPr>
            <p:ph type="ctrTitle" idx="9"/>
          </p:nvPr>
        </p:nvSpPr>
        <p:spPr>
          <a:xfrm>
            <a:off x="5925449" y="3310214"/>
            <a:ext cx="2322300" cy="3576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07" name="Google Shape;207;p41"/>
          <p:cNvSpPr txBox="1">
            <a:spLocks noGrp="1"/>
          </p:cNvSpPr>
          <p:nvPr>
            <p:ph type="subTitle" idx="13"/>
          </p:nvPr>
        </p:nvSpPr>
        <p:spPr>
          <a:xfrm>
            <a:off x="5925453" y="3518514"/>
            <a:ext cx="23223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8" name="Google Shape;208;p41"/>
          <p:cNvSpPr txBox="1">
            <a:spLocks noGrp="1"/>
          </p:cNvSpPr>
          <p:nvPr>
            <p:ph type="title" idx="14" hasCustomPrompt="1"/>
          </p:nvPr>
        </p:nvSpPr>
        <p:spPr>
          <a:xfrm>
            <a:off x="6784353" y="2722271"/>
            <a:ext cx="604500" cy="577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209" name="Google Shape;209;p41"/>
          <p:cNvSpPr txBox="1">
            <a:spLocks noGrp="1"/>
          </p:cNvSpPr>
          <p:nvPr>
            <p:ph type="ctrTitle" idx="15"/>
          </p:nvPr>
        </p:nvSpPr>
        <p:spPr>
          <a:xfrm>
            <a:off x="624257" y="392332"/>
            <a:ext cx="3729900" cy="6132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000">
                <a:solidFill>
                  <a:schemeClr val="lt1"/>
                </a:solidFill>
              </a:defRPr>
            </a:lvl1pPr>
            <a:lvl2pPr lvl="1" algn="ctr">
              <a:spcBef>
                <a:spcPts val="0"/>
              </a:spcBef>
              <a:spcAft>
                <a:spcPts val="0"/>
              </a:spcAft>
              <a:buSzPts val="1100"/>
              <a:buNone/>
              <a:defRPr sz="1100"/>
            </a:lvl2pPr>
            <a:lvl3pPr lvl="2" algn="ctr">
              <a:spcBef>
                <a:spcPts val="0"/>
              </a:spcBef>
              <a:spcAft>
                <a:spcPts val="0"/>
              </a:spcAft>
              <a:buSzPts val="1100"/>
              <a:buNone/>
              <a:defRPr sz="1100"/>
            </a:lvl3pPr>
            <a:lvl4pPr lvl="3" algn="ctr">
              <a:spcBef>
                <a:spcPts val="0"/>
              </a:spcBef>
              <a:spcAft>
                <a:spcPts val="0"/>
              </a:spcAft>
              <a:buSzPts val="1100"/>
              <a:buNone/>
              <a:defRPr sz="1100"/>
            </a:lvl4pPr>
            <a:lvl5pPr lvl="4" algn="ctr">
              <a:spcBef>
                <a:spcPts val="0"/>
              </a:spcBef>
              <a:spcAft>
                <a:spcPts val="0"/>
              </a:spcAft>
              <a:buSzPts val="1100"/>
              <a:buNone/>
              <a:defRPr sz="1100"/>
            </a:lvl5pPr>
            <a:lvl6pPr lvl="5" algn="ctr">
              <a:spcBef>
                <a:spcPts val="0"/>
              </a:spcBef>
              <a:spcAft>
                <a:spcPts val="0"/>
              </a:spcAft>
              <a:buSzPts val="1100"/>
              <a:buNone/>
              <a:defRPr sz="1100"/>
            </a:lvl6pPr>
            <a:lvl7pPr lvl="6" algn="ctr">
              <a:spcBef>
                <a:spcPts val="0"/>
              </a:spcBef>
              <a:spcAft>
                <a:spcPts val="0"/>
              </a:spcAft>
              <a:buSzPts val="1100"/>
              <a:buNone/>
              <a:defRPr sz="1100"/>
            </a:lvl7pPr>
            <a:lvl8pPr lvl="7" algn="ctr">
              <a:spcBef>
                <a:spcPts val="0"/>
              </a:spcBef>
              <a:spcAft>
                <a:spcPts val="0"/>
              </a:spcAft>
              <a:buSzPts val="1100"/>
              <a:buNone/>
              <a:defRPr sz="1100"/>
            </a:lvl8pPr>
            <a:lvl9pPr lvl="8" algn="ctr">
              <a:spcBef>
                <a:spcPts val="0"/>
              </a:spcBef>
              <a:spcAft>
                <a:spcPts val="0"/>
              </a:spcAft>
              <a:buSzPts val="1100"/>
              <a:buNone/>
              <a:defRPr sz="1100"/>
            </a:lvl9pPr>
          </a:lstStyle>
          <a:p>
            <a:endParaRPr/>
          </a:p>
        </p:txBody>
      </p:sp>
      <p:sp>
        <p:nvSpPr>
          <p:cNvPr id="210" name="Google Shape;210;p41"/>
          <p:cNvSpPr txBox="1">
            <a:spLocks noGrp="1"/>
          </p:cNvSpPr>
          <p:nvPr>
            <p:ph type="ctrTitle" idx="16"/>
          </p:nvPr>
        </p:nvSpPr>
        <p:spPr>
          <a:xfrm>
            <a:off x="1036050" y="1939901"/>
            <a:ext cx="1690200" cy="3576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11" name="Google Shape;211;p41"/>
          <p:cNvSpPr txBox="1">
            <a:spLocks noGrp="1"/>
          </p:cNvSpPr>
          <p:nvPr>
            <p:ph type="subTitle" idx="17"/>
          </p:nvPr>
        </p:nvSpPr>
        <p:spPr>
          <a:xfrm>
            <a:off x="720007" y="2133082"/>
            <a:ext cx="23223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2" name="Google Shape;212;p41"/>
          <p:cNvSpPr txBox="1">
            <a:spLocks noGrp="1"/>
          </p:cNvSpPr>
          <p:nvPr>
            <p:ph type="title" idx="18" hasCustomPrompt="1"/>
          </p:nvPr>
        </p:nvSpPr>
        <p:spPr>
          <a:xfrm>
            <a:off x="1544407" y="1362663"/>
            <a:ext cx="673500" cy="577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213" name="Google Shape;213;p41"/>
          <p:cNvSpPr txBox="1">
            <a:spLocks noGrp="1"/>
          </p:cNvSpPr>
          <p:nvPr>
            <p:ph type="ctrTitle" idx="19"/>
          </p:nvPr>
        </p:nvSpPr>
        <p:spPr>
          <a:xfrm>
            <a:off x="3410844" y="3310214"/>
            <a:ext cx="2322300" cy="3576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14" name="Google Shape;214;p41"/>
          <p:cNvSpPr txBox="1">
            <a:spLocks noGrp="1"/>
          </p:cNvSpPr>
          <p:nvPr>
            <p:ph type="subTitle" idx="20"/>
          </p:nvPr>
        </p:nvSpPr>
        <p:spPr>
          <a:xfrm>
            <a:off x="3410850" y="3518514"/>
            <a:ext cx="23223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5" name="Google Shape;215;p41"/>
          <p:cNvSpPr txBox="1">
            <a:spLocks noGrp="1"/>
          </p:cNvSpPr>
          <p:nvPr>
            <p:ph type="title" idx="21" hasCustomPrompt="1"/>
          </p:nvPr>
        </p:nvSpPr>
        <p:spPr>
          <a:xfrm>
            <a:off x="4288050" y="2722271"/>
            <a:ext cx="567900" cy="577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type="secHead">
  <p:cSld name="SECTION_HEADER">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a:stretch/>
        </p:blipFill>
        <p:spPr>
          <a:xfrm>
            <a:off x="4840188" y="0"/>
            <a:ext cx="5143500" cy="5143500"/>
          </a:xfrm>
          <a:prstGeom prst="rect">
            <a:avLst/>
          </a:prstGeom>
          <a:noFill/>
          <a:ln>
            <a:noFill/>
          </a:ln>
        </p:spPr>
      </p:pic>
      <p:pic>
        <p:nvPicPr>
          <p:cNvPr id="27" name="Google Shape;27;p5"/>
          <p:cNvPicPr preferRelativeResize="0"/>
          <p:nvPr/>
        </p:nvPicPr>
        <p:blipFill rotWithShape="1">
          <a:blip r:embed="rId3">
            <a:alphaModFix/>
          </a:blip>
          <a:srcRect/>
          <a:stretch/>
        </p:blipFill>
        <p:spPr>
          <a:xfrm>
            <a:off x="0" y="0"/>
            <a:ext cx="9144003" cy="5143501"/>
          </a:xfrm>
          <a:prstGeom prst="rect">
            <a:avLst/>
          </a:prstGeom>
          <a:noFill/>
          <a:ln>
            <a:noFill/>
          </a:ln>
        </p:spPr>
      </p:pic>
      <p:cxnSp>
        <p:nvCxnSpPr>
          <p:cNvPr id="28" name="Google Shape;28;p5"/>
          <p:cNvCxnSpPr/>
          <p:nvPr/>
        </p:nvCxnSpPr>
        <p:spPr>
          <a:xfrm>
            <a:off x="2824796" y="1953700"/>
            <a:ext cx="1420800" cy="0"/>
          </a:xfrm>
          <a:prstGeom prst="straightConnector1">
            <a:avLst/>
          </a:prstGeom>
          <a:noFill/>
          <a:ln w="38100" cap="flat" cmpd="sng">
            <a:solidFill>
              <a:srgbClr val="29231E"/>
            </a:solidFill>
            <a:prstDash val="solid"/>
            <a:round/>
            <a:headEnd type="none" w="sm" len="sm"/>
            <a:tailEnd type="none" w="sm" len="sm"/>
          </a:ln>
        </p:spPr>
      </p:cxnSp>
      <p:sp>
        <p:nvSpPr>
          <p:cNvPr id="29" name="Google Shape;29;p5"/>
          <p:cNvSpPr>
            <a:spLocks noGrp="1"/>
          </p:cNvSpPr>
          <p:nvPr>
            <p:ph type="pic" idx="2"/>
          </p:nvPr>
        </p:nvSpPr>
        <p:spPr>
          <a:xfrm>
            <a:off x="4847878" y="17638"/>
            <a:ext cx="4293300" cy="5143500"/>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3">
  <p:cSld name="CUSTOM_1">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42"/>
          <p:cNvSpPr txBox="1">
            <a:spLocks noGrp="1"/>
          </p:cNvSpPr>
          <p:nvPr>
            <p:ph type="ctrTitle"/>
          </p:nvPr>
        </p:nvSpPr>
        <p:spPr>
          <a:xfrm>
            <a:off x="607090" y="384590"/>
            <a:ext cx="2122200" cy="851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solidFill>
                  <a:schemeClr val="lt1"/>
                </a:solidFill>
              </a:defRPr>
            </a:lvl1pPr>
            <a:lvl2pPr lvl="1" algn="ctr">
              <a:spcBef>
                <a:spcPts val="0"/>
              </a:spcBef>
              <a:spcAft>
                <a:spcPts val="0"/>
              </a:spcAft>
              <a:buSzPts val="1100"/>
              <a:buNone/>
              <a:defRPr sz="1100"/>
            </a:lvl2pPr>
            <a:lvl3pPr lvl="2" algn="ctr">
              <a:spcBef>
                <a:spcPts val="0"/>
              </a:spcBef>
              <a:spcAft>
                <a:spcPts val="0"/>
              </a:spcAft>
              <a:buSzPts val="1100"/>
              <a:buNone/>
              <a:defRPr sz="1100"/>
            </a:lvl3pPr>
            <a:lvl4pPr lvl="3" algn="ctr">
              <a:spcBef>
                <a:spcPts val="0"/>
              </a:spcBef>
              <a:spcAft>
                <a:spcPts val="0"/>
              </a:spcAft>
              <a:buSzPts val="1100"/>
              <a:buNone/>
              <a:defRPr sz="1100"/>
            </a:lvl4pPr>
            <a:lvl5pPr lvl="4" algn="ctr">
              <a:spcBef>
                <a:spcPts val="0"/>
              </a:spcBef>
              <a:spcAft>
                <a:spcPts val="0"/>
              </a:spcAft>
              <a:buSzPts val="1100"/>
              <a:buNone/>
              <a:defRPr sz="1100"/>
            </a:lvl5pPr>
            <a:lvl6pPr lvl="5" algn="ctr">
              <a:spcBef>
                <a:spcPts val="0"/>
              </a:spcBef>
              <a:spcAft>
                <a:spcPts val="0"/>
              </a:spcAft>
              <a:buSzPts val="1100"/>
              <a:buNone/>
              <a:defRPr sz="1100"/>
            </a:lvl6pPr>
            <a:lvl7pPr lvl="6" algn="ctr">
              <a:spcBef>
                <a:spcPts val="0"/>
              </a:spcBef>
              <a:spcAft>
                <a:spcPts val="0"/>
              </a:spcAft>
              <a:buSzPts val="1100"/>
              <a:buNone/>
              <a:defRPr sz="1100"/>
            </a:lvl7pPr>
            <a:lvl8pPr lvl="7" algn="ctr">
              <a:spcBef>
                <a:spcPts val="0"/>
              </a:spcBef>
              <a:spcAft>
                <a:spcPts val="0"/>
              </a:spcAft>
              <a:buSzPts val="1100"/>
              <a:buNone/>
              <a:defRPr sz="1100"/>
            </a:lvl8pPr>
            <a:lvl9pPr lvl="8" algn="ctr">
              <a:spcBef>
                <a:spcPts val="0"/>
              </a:spcBef>
              <a:spcAft>
                <a:spcPts val="0"/>
              </a:spcAft>
              <a:buSzPts val="1100"/>
              <a:buNone/>
              <a:defRPr sz="1100"/>
            </a:lvl9pPr>
          </a:lstStyle>
          <a:p>
            <a:endParaRPr/>
          </a:p>
        </p:txBody>
      </p:sp>
      <p:sp>
        <p:nvSpPr>
          <p:cNvPr id="218" name="Google Shape;218;p42"/>
          <p:cNvSpPr txBox="1">
            <a:spLocks noGrp="1"/>
          </p:cNvSpPr>
          <p:nvPr>
            <p:ph type="ctrTitle" idx="2"/>
          </p:nvPr>
        </p:nvSpPr>
        <p:spPr>
          <a:xfrm>
            <a:off x="5415697" y="1004700"/>
            <a:ext cx="2122200" cy="319200"/>
          </a:xfrm>
          <a:prstGeom prst="rect">
            <a:avLst/>
          </a:prstGeom>
        </p:spPr>
        <p:txBody>
          <a:bodyPr spcFirstLastPara="1" wrap="square" lIns="91425" tIns="91425" rIns="91425" bIns="91425" anchor="b" anchorCtr="0">
            <a:noAutofit/>
          </a:bodyPr>
          <a:lstStyle>
            <a:lvl1pPr lvl="0" algn="r">
              <a:spcBef>
                <a:spcPts val="0"/>
              </a:spcBef>
              <a:spcAft>
                <a:spcPts val="0"/>
              </a:spcAft>
              <a:buSzPts val="1800"/>
              <a:buNone/>
              <a:defRPr sz="24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219" name="Google Shape;219;p42"/>
          <p:cNvSpPr txBox="1">
            <a:spLocks noGrp="1"/>
          </p:cNvSpPr>
          <p:nvPr>
            <p:ph type="subTitle" idx="1"/>
          </p:nvPr>
        </p:nvSpPr>
        <p:spPr>
          <a:xfrm>
            <a:off x="5608008" y="1112256"/>
            <a:ext cx="1929900" cy="9870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100"/>
              <a:buNone/>
              <a:defRPr sz="14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
        <p:nvSpPr>
          <p:cNvPr id="220" name="Google Shape;220;p42"/>
          <p:cNvSpPr txBox="1">
            <a:spLocks noGrp="1"/>
          </p:cNvSpPr>
          <p:nvPr>
            <p:ph type="ctrTitle" idx="3"/>
          </p:nvPr>
        </p:nvSpPr>
        <p:spPr>
          <a:xfrm>
            <a:off x="2936751" y="3140225"/>
            <a:ext cx="2032800" cy="3192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sz="24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221" name="Google Shape;221;p42"/>
          <p:cNvSpPr txBox="1">
            <a:spLocks noGrp="1"/>
          </p:cNvSpPr>
          <p:nvPr>
            <p:ph type="subTitle" idx="4"/>
          </p:nvPr>
        </p:nvSpPr>
        <p:spPr>
          <a:xfrm>
            <a:off x="2936747" y="3261446"/>
            <a:ext cx="1929900" cy="987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100"/>
              <a:buNone/>
              <a:defRPr sz="14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43"/>
          <p:cNvSpPr txBox="1">
            <a:spLocks noGrp="1"/>
          </p:cNvSpPr>
          <p:nvPr>
            <p:ph type="ctrTitle"/>
          </p:nvPr>
        </p:nvSpPr>
        <p:spPr>
          <a:xfrm>
            <a:off x="2139250" y="134800"/>
            <a:ext cx="4865700" cy="851700"/>
          </a:xfrm>
          <a:prstGeom prst="rect">
            <a:avLst/>
          </a:prstGeom>
        </p:spPr>
        <p:txBody>
          <a:bodyPr spcFirstLastPara="1" wrap="square" lIns="91425" tIns="91425" rIns="91425" bIns="91425" anchor="b" anchorCtr="0">
            <a:noAutofit/>
          </a:bodyPr>
          <a:lstStyle>
            <a:lvl1pPr lvl="0" algn="ctr">
              <a:spcBef>
                <a:spcPts val="0"/>
              </a:spcBef>
              <a:spcAft>
                <a:spcPts val="0"/>
              </a:spcAft>
              <a:buSzPts val="3000"/>
              <a:buNone/>
              <a:defRPr sz="3000"/>
            </a:lvl1pPr>
            <a:lvl2pPr lvl="1" algn="ctr">
              <a:spcBef>
                <a:spcPts val="0"/>
              </a:spcBef>
              <a:spcAft>
                <a:spcPts val="0"/>
              </a:spcAft>
              <a:buSzPts val="1100"/>
              <a:buNone/>
              <a:defRPr sz="1100"/>
            </a:lvl2pPr>
            <a:lvl3pPr lvl="2" algn="ctr">
              <a:spcBef>
                <a:spcPts val="0"/>
              </a:spcBef>
              <a:spcAft>
                <a:spcPts val="0"/>
              </a:spcAft>
              <a:buSzPts val="1100"/>
              <a:buNone/>
              <a:defRPr sz="1100"/>
            </a:lvl3pPr>
            <a:lvl4pPr lvl="3" algn="ctr">
              <a:spcBef>
                <a:spcPts val="0"/>
              </a:spcBef>
              <a:spcAft>
                <a:spcPts val="0"/>
              </a:spcAft>
              <a:buSzPts val="1100"/>
              <a:buNone/>
              <a:defRPr sz="1100"/>
            </a:lvl4pPr>
            <a:lvl5pPr lvl="4" algn="ctr">
              <a:spcBef>
                <a:spcPts val="0"/>
              </a:spcBef>
              <a:spcAft>
                <a:spcPts val="0"/>
              </a:spcAft>
              <a:buSzPts val="1100"/>
              <a:buNone/>
              <a:defRPr sz="1100"/>
            </a:lvl5pPr>
            <a:lvl6pPr lvl="5" algn="ctr">
              <a:spcBef>
                <a:spcPts val="0"/>
              </a:spcBef>
              <a:spcAft>
                <a:spcPts val="0"/>
              </a:spcAft>
              <a:buSzPts val="1100"/>
              <a:buNone/>
              <a:defRPr sz="1100"/>
            </a:lvl6pPr>
            <a:lvl7pPr lvl="6" algn="ctr">
              <a:spcBef>
                <a:spcPts val="0"/>
              </a:spcBef>
              <a:spcAft>
                <a:spcPts val="0"/>
              </a:spcAft>
              <a:buSzPts val="1100"/>
              <a:buNone/>
              <a:defRPr sz="1100"/>
            </a:lvl7pPr>
            <a:lvl8pPr lvl="7" algn="ctr">
              <a:spcBef>
                <a:spcPts val="0"/>
              </a:spcBef>
              <a:spcAft>
                <a:spcPts val="0"/>
              </a:spcAft>
              <a:buSzPts val="1100"/>
              <a:buNone/>
              <a:defRPr sz="1100"/>
            </a:lvl8pPr>
            <a:lvl9pPr lvl="8" algn="ctr">
              <a:spcBef>
                <a:spcPts val="0"/>
              </a:spcBef>
              <a:spcAft>
                <a:spcPts val="0"/>
              </a:spcAft>
              <a:buSzPts val="1100"/>
              <a:buNone/>
              <a:defRPr sz="1100"/>
            </a:lvl9pPr>
          </a:lstStyle>
          <a:p>
            <a:endParaRPr/>
          </a:p>
        </p:txBody>
      </p:sp>
      <p:sp>
        <p:nvSpPr>
          <p:cNvPr id="224" name="Google Shape;224;p43"/>
          <p:cNvSpPr txBox="1">
            <a:spLocks noGrp="1"/>
          </p:cNvSpPr>
          <p:nvPr>
            <p:ph type="ctrTitle" idx="2"/>
          </p:nvPr>
        </p:nvSpPr>
        <p:spPr>
          <a:xfrm>
            <a:off x="1646297" y="1774745"/>
            <a:ext cx="1127100" cy="3192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225" name="Google Shape;225;p43"/>
          <p:cNvSpPr txBox="1">
            <a:spLocks noGrp="1"/>
          </p:cNvSpPr>
          <p:nvPr>
            <p:ph type="subTitle" idx="1"/>
          </p:nvPr>
        </p:nvSpPr>
        <p:spPr>
          <a:xfrm>
            <a:off x="1566688" y="2060250"/>
            <a:ext cx="1334100" cy="98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
        <p:nvSpPr>
          <p:cNvPr id="226" name="Google Shape;226;p43"/>
          <p:cNvSpPr txBox="1">
            <a:spLocks noGrp="1"/>
          </p:cNvSpPr>
          <p:nvPr>
            <p:ph type="ctrTitle" idx="3"/>
          </p:nvPr>
        </p:nvSpPr>
        <p:spPr>
          <a:xfrm>
            <a:off x="4032514" y="1772024"/>
            <a:ext cx="1127100" cy="3192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227" name="Google Shape;227;p43"/>
          <p:cNvSpPr txBox="1">
            <a:spLocks noGrp="1"/>
          </p:cNvSpPr>
          <p:nvPr>
            <p:ph type="subTitle" idx="4"/>
          </p:nvPr>
        </p:nvSpPr>
        <p:spPr>
          <a:xfrm>
            <a:off x="3696550" y="2060250"/>
            <a:ext cx="1846800" cy="98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
        <p:nvSpPr>
          <p:cNvPr id="228" name="Google Shape;228;p43"/>
          <p:cNvSpPr txBox="1">
            <a:spLocks noGrp="1"/>
          </p:cNvSpPr>
          <p:nvPr>
            <p:ph type="ctrTitle" idx="5"/>
          </p:nvPr>
        </p:nvSpPr>
        <p:spPr>
          <a:xfrm>
            <a:off x="6362136" y="1764354"/>
            <a:ext cx="1127100" cy="3192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None/>
              <a:defRPr sz="20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229" name="Google Shape;229;p43"/>
          <p:cNvSpPr txBox="1">
            <a:spLocks noGrp="1"/>
          </p:cNvSpPr>
          <p:nvPr>
            <p:ph type="subTitle" idx="6"/>
          </p:nvPr>
        </p:nvSpPr>
        <p:spPr>
          <a:xfrm>
            <a:off x="6282522" y="2060250"/>
            <a:ext cx="1334100" cy="98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accent1"/>
                </a:solidFill>
              </a:defRPr>
            </a:lvl1pPr>
            <a:lvl2pPr lvl="1" algn="ctr">
              <a:lnSpc>
                <a:spcPct val="100000"/>
              </a:lnSpc>
              <a:spcBef>
                <a:spcPts val="0"/>
              </a:spcBef>
              <a:spcAft>
                <a:spcPts val="0"/>
              </a:spcAft>
              <a:buSzPts val="1100"/>
              <a:buNone/>
              <a:defRPr sz="1100"/>
            </a:lvl2pPr>
            <a:lvl3pPr lvl="2" algn="ctr">
              <a:lnSpc>
                <a:spcPct val="100000"/>
              </a:lnSpc>
              <a:spcBef>
                <a:spcPts val="0"/>
              </a:spcBef>
              <a:spcAft>
                <a:spcPts val="0"/>
              </a:spcAft>
              <a:buSzPts val="1100"/>
              <a:buNone/>
              <a:defRPr sz="1100"/>
            </a:lvl3pPr>
            <a:lvl4pPr lvl="3" algn="ctr">
              <a:lnSpc>
                <a:spcPct val="100000"/>
              </a:lnSpc>
              <a:spcBef>
                <a:spcPts val="0"/>
              </a:spcBef>
              <a:spcAft>
                <a:spcPts val="0"/>
              </a:spcAft>
              <a:buSzPts val="1100"/>
              <a:buNone/>
              <a:defRPr sz="1100"/>
            </a:lvl4pPr>
            <a:lvl5pPr lvl="4" algn="ctr">
              <a:lnSpc>
                <a:spcPct val="100000"/>
              </a:lnSpc>
              <a:spcBef>
                <a:spcPts val="0"/>
              </a:spcBef>
              <a:spcAft>
                <a:spcPts val="0"/>
              </a:spcAft>
              <a:buSzPts val="1100"/>
              <a:buNone/>
              <a:defRPr sz="1100"/>
            </a:lvl5pPr>
            <a:lvl6pPr lvl="5" algn="ctr">
              <a:lnSpc>
                <a:spcPct val="100000"/>
              </a:lnSpc>
              <a:spcBef>
                <a:spcPts val="0"/>
              </a:spcBef>
              <a:spcAft>
                <a:spcPts val="0"/>
              </a:spcAft>
              <a:buSzPts val="1100"/>
              <a:buNone/>
              <a:defRPr sz="1100"/>
            </a:lvl6pPr>
            <a:lvl7pPr lvl="6" algn="ctr">
              <a:lnSpc>
                <a:spcPct val="100000"/>
              </a:lnSpc>
              <a:spcBef>
                <a:spcPts val="0"/>
              </a:spcBef>
              <a:spcAft>
                <a:spcPts val="0"/>
              </a:spcAft>
              <a:buSzPts val="1100"/>
              <a:buNone/>
              <a:defRPr sz="1100"/>
            </a:lvl7pPr>
            <a:lvl8pPr lvl="7" algn="ctr">
              <a:lnSpc>
                <a:spcPct val="100000"/>
              </a:lnSpc>
              <a:spcBef>
                <a:spcPts val="0"/>
              </a:spcBef>
              <a:spcAft>
                <a:spcPts val="0"/>
              </a:spcAft>
              <a:buSzPts val="1100"/>
              <a:buNone/>
              <a:defRPr sz="1100"/>
            </a:lvl8pPr>
            <a:lvl9pPr lvl="8" algn="ctr">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lists">
  <p:cSld name="TITLE_AND_TWO_COLUMNS_1">
    <p:bg>
      <p:bgPr>
        <a:blipFill>
          <a:blip r:embed="rId2">
            <a:alphaModFix/>
          </a:blip>
          <a:stretch>
            <a:fillRect/>
          </a:stretch>
        </a:blipFill>
        <a:effectLst/>
      </p:bgPr>
    </p:bg>
    <p:spTree>
      <p:nvGrpSpPr>
        <p:cNvPr id="1" name="Shape 230"/>
        <p:cNvGrpSpPr/>
        <p:nvPr/>
      </p:nvGrpSpPr>
      <p:grpSpPr>
        <a:xfrm>
          <a:off x="0" y="0"/>
          <a:ext cx="0" cy="0"/>
          <a:chOff x="0" y="0"/>
          <a:chExt cx="0" cy="0"/>
        </a:xfrm>
      </p:grpSpPr>
      <p:sp>
        <p:nvSpPr>
          <p:cNvPr id="231" name="Google Shape;231;p44"/>
          <p:cNvSpPr txBox="1">
            <a:spLocks noGrp="1"/>
          </p:cNvSpPr>
          <p:nvPr>
            <p:ph type="title"/>
          </p:nvPr>
        </p:nvSpPr>
        <p:spPr>
          <a:xfrm>
            <a:off x="617552" y="393697"/>
            <a:ext cx="3182700" cy="713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2" name="Google Shape;232;p44"/>
          <p:cNvSpPr txBox="1">
            <a:spLocks noGrp="1"/>
          </p:cNvSpPr>
          <p:nvPr>
            <p:ph type="ctrTitle" idx="2"/>
          </p:nvPr>
        </p:nvSpPr>
        <p:spPr>
          <a:xfrm>
            <a:off x="1622705" y="1726225"/>
            <a:ext cx="1379400" cy="540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20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33" name="Google Shape;233;p44"/>
          <p:cNvSpPr txBox="1">
            <a:spLocks noGrp="1"/>
          </p:cNvSpPr>
          <p:nvPr>
            <p:ph type="subTitle" idx="1"/>
          </p:nvPr>
        </p:nvSpPr>
        <p:spPr>
          <a:xfrm>
            <a:off x="913355" y="2151245"/>
            <a:ext cx="2798100" cy="192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Char char="●"/>
              <a:defRPr sz="1400"/>
            </a:lvl1pPr>
            <a:lvl2pPr lvl="1">
              <a:lnSpc>
                <a:spcPct val="100000"/>
              </a:lnSpc>
              <a:spcBef>
                <a:spcPts val="1600"/>
              </a:spcBef>
              <a:spcAft>
                <a:spcPts val="0"/>
              </a:spcAft>
              <a:buSzPts val="1400"/>
              <a:buChar char="○"/>
              <a:defRPr sz="1100"/>
            </a:lvl2pPr>
            <a:lvl3pPr lvl="2">
              <a:lnSpc>
                <a:spcPct val="100000"/>
              </a:lnSpc>
              <a:spcBef>
                <a:spcPts val="0"/>
              </a:spcBef>
              <a:spcAft>
                <a:spcPts val="0"/>
              </a:spcAft>
              <a:buSzPts val="1400"/>
              <a:buChar char="■"/>
              <a:defRPr sz="1100"/>
            </a:lvl3pPr>
            <a:lvl4pPr lvl="3">
              <a:lnSpc>
                <a:spcPct val="100000"/>
              </a:lnSpc>
              <a:spcBef>
                <a:spcPts val="0"/>
              </a:spcBef>
              <a:spcAft>
                <a:spcPts val="0"/>
              </a:spcAft>
              <a:buSzPts val="1400"/>
              <a:buChar char="●"/>
              <a:defRPr sz="1100"/>
            </a:lvl4pPr>
            <a:lvl5pPr lvl="4">
              <a:lnSpc>
                <a:spcPct val="100000"/>
              </a:lnSpc>
              <a:spcBef>
                <a:spcPts val="0"/>
              </a:spcBef>
              <a:spcAft>
                <a:spcPts val="0"/>
              </a:spcAft>
              <a:buSzPts val="1400"/>
              <a:buChar char="○"/>
              <a:defRPr sz="1100"/>
            </a:lvl5pPr>
            <a:lvl6pPr lvl="5">
              <a:lnSpc>
                <a:spcPct val="100000"/>
              </a:lnSpc>
              <a:spcBef>
                <a:spcPts val="0"/>
              </a:spcBef>
              <a:spcAft>
                <a:spcPts val="0"/>
              </a:spcAft>
              <a:buSzPts val="1400"/>
              <a:buChar char="■"/>
              <a:defRPr sz="1100"/>
            </a:lvl6pPr>
            <a:lvl7pPr lvl="6">
              <a:lnSpc>
                <a:spcPct val="100000"/>
              </a:lnSpc>
              <a:spcBef>
                <a:spcPts val="0"/>
              </a:spcBef>
              <a:spcAft>
                <a:spcPts val="0"/>
              </a:spcAft>
              <a:buSzPts val="1400"/>
              <a:buChar char="●"/>
              <a:defRPr sz="1100"/>
            </a:lvl7pPr>
            <a:lvl8pPr lvl="7">
              <a:lnSpc>
                <a:spcPct val="100000"/>
              </a:lnSpc>
              <a:spcBef>
                <a:spcPts val="0"/>
              </a:spcBef>
              <a:spcAft>
                <a:spcPts val="0"/>
              </a:spcAft>
              <a:buSzPts val="1400"/>
              <a:buChar char="○"/>
              <a:defRPr sz="1100"/>
            </a:lvl8pPr>
            <a:lvl9pPr lvl="8">
              <a:lnSpc>
                <a:spcPct val="100000"/>
              </a:lnSpc>
              <a:spcBef>
                <a:spcPts val="0"/>
              </a:spcBef>
              <a:spcAft>
                <a:spcPts val="0"/>
              </a:spcAft>
              <a:buSzPts val="1400"/>
              <a:buChar char="■"/>
              <a:defRPr sz="1100"/>
            </a:lvl9pPr>
          </a:lstStyle>
          <a:p>
            <a:endParaRPr/>
          </a:p>
        </p:txBody>
      </p:sp>
      <p:sp>
        <p:nvSpPr>
          <p:cNvPr id="234" name="Google Shape;234;p44"/>
          <p:cNvSpPr txBox="1">
            <a:spLocks noGrp="1"/>
          </p:cNvSpPr>
          <p:nvPr>
            <p:ph type="ctrTitle" idx="3"/>
          </p:nvPr>
        </p:nvSpPr>
        <p:spPr>
          <a:xfrm>
            <a:off x="6148860" y="1726225"/>
            <a:ext cx="1379400" cy="540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2000">
                <a:solidFill>
                  <a:schemeClr val="lt1"/>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35" name="Google Shape;235;p44"/>
          <p:cNvSpPr txBox="1">
            <a:spLocks noGrp="1"/>
          </p:cNvSpPr>
          <p:nvPr>
            <p:ph type="subTitle" idx="4"/>
          </p:nvPr>
        </p:nvSpPr>
        <p:spPr>
          <a:xfrm>
            <a:off x="5439530" y="2151245"/>
            <a:ext cx="2798100" cy="192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Char char="●"/>
              <a:defRPr sz="1400"/>
            </a:lvl1pPr>
            <a:lvl2pPr lvl="1">
              <a:lnSpc>
                <a:spcPct val="100000"/>
              </a:lnSpc>
              <a:spcBef>
                <a:spcPts val="1600"/>
              </a:spcBef>
              <a:spcAft>
                <a:spcPts val="0"/>
              </a:spcAft>
              <a:buSzPts val="1400"/>
              <a:buChar char="○"/>
              <a:defRPr sz="1100"/>
            </a:lvl2pPr>
            <a:lvl3pPr lvl="2">
              <a:lnSpc>
                <a:spcPct val="100000"/>
              </a:lnSpc>
              <a:spcBef>
                <a:spcPts val="0"/>
              </a:spcBef>
              <a:spcAft>
                <a:spcPts val="0"/>
              </a:spcAft>
              <a:buSzPts val="1400"/>
              <a:buChar char="■"/>
              <a:defRPr sz="1100"/>
            </a:lvl3pPr>
            <a:lvl4pPr lvl="3">
              <a:lnSpc>
                <a:spcPct val="100000"/>
              </a:lnSpc>
              <a:spcBef>
                <a:spcPts val="0"/>
              </a:spcBef>
              <a:spcAft>
                <a:spcPts val="0"/>
              </a:spcAft>
              <a:buSzPts val="1400"/>
              <a:buChar char="●"/>
              <a:defRPr sz="1100"/>
            </a:lvl4pPr>
            <a:lvl5pPr lvl="4">
              <a:lnSpc>
                <a:spcPct val="100000"/>
              </a:lnSpc>
              <a:spcBef>
                <a:spcPts val="0"/>
              </a:spcBef>
              <a:spcAft>
                <a:spcPts val="0"/>
              </a:spcAft>
              <a:buSzPts val="1400"/>
              <a:buChar char="○"/>
              <a:defRPr sz="1100"/>
            </a:lvl5pPr>
            <a:lvl6pPr lvl="5">
              <a:lnSpc>
                <a:spcPct val="100000"/>
              </a:lnSpc>
              <a:spcBef>
                <a:spcPts val="0"/>
              </a:spcBef>
              <a:spcAft>
                <a:spcPts val="0"/>
              </a:spcAft>
              <a:buSzPts val="1400"/>
              <a:buChar char="■"/>
              <a:defRPr sz="1100"/>
            </a:lvl6pPr>
            <a:lvl7pPr lvl="6">
              <a:lnSpc>
                <a:spcPct val="100000"/>
              </a:lnSpc>
              <a:spcBef>
                <a:spcPts val="0"/>
              </a:spcBef>
              <a:spcAft>
                <a:spcPts val="0"/>
              </a:spcAft>
              <a:buSzPts val="1400"/>
              <a:buChar char="●"/>
              <a:defRPr sz="1100"/>
            </a:lvl7pPr>
            <a:lvl8pPr lvl="7">
              <a:lnSpc>
                <a:spcPct val="100000"/>
              </a:lnSpc>
              <a:spcBef>
                <a:spcPts val="0"/>
              </a:spcBef>
              <a:spcAft>
                <a:spcPts val="0"/>
              </a:spcAft>
              <a:buSzPts val="1400"/>
              <a:buChar char="○"/>
              <a:defRPr sz="1100"/>
            </a:lvl8pPr>
            <a:lvl9pPr lvl="8">
              <a:lnSpc>
                <a:spcPct val="100000"/>
              </a:lnSpc>
              <a:spcBef>
                <a:spcPts val="0"/>
              </a:spcBef>
              <a:spcAft>
                <a:spcPts val="0"/>
              </a:spcAft>
              <a:buSzPts val="1400"/>
              <a:buChar char="■"/>
              <a:defRPr sz="11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2">
  <p:cSld name="CUSTOM_2">
    <p:bg>
      <p:bgPr>
        <a:blipFill>
          <a:blip r:embed="rId2">
            <a:alphaModFix/>
          </a:blip>
          <a:stretch>
            <a:fillRect/>
          </a:stretch>
        </a:blipFill>
        <a:effectLst/>
      </p:bgPr>
    </p:bg>
    <p:spTree>
      <p:nvGrpSpPr>
        <p:cNvPr id="1" name="Shape 236"/>
        <p:cNvGrpSpPr/>
        <p:nvPr/>
      </p:nvGrpSpPr>
      <p:grpSpPr>
        <a:xfrm>
          <a:off x="0" y="0"/>
          <a:ext cx="0" cy="0"/>
          <a:chOff x="0" y="0"/>
          <a:chExt cx="0" cy="0"/>
        </a:xfrm>
      </p:grpSpPr>
      <p:sp>
        <p:nvSpPr>
          <p:cNvPr id="237" name="Google Shape;237;p45"/>
          <p:cNvSpPr txBox="1">
            <a:spLocks noGrp="1"/>
          </p:cNvSpPr>
          <p:nvPr>
            <p:ph type="subTitle" idx="1"/>
          </p:nvPr>
        </p:nvSpPr>
        <p:spPr>
          <a:xfrm>
            <a:off x="4586100" y="3086743"/>
            <a:ext cx="2176500" cy="521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r">
              <a:spcBef>
                <a:spcPts val="1600"/>
              </a:spcBef>
              <a:spcAft>
                <a:spcPts val="160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238" name="Google Shape;238;p45"/>
          <p:cNvSpPr txBox="1">
            <a:spLocks noGrp="1"/>
          </p:cNvSpPr>
          <p:nvPr>
            <p:ph type="subTitle" idx="2"/>
          </p:nvPr>
        </p:nvSpPr>
        <p:spPr>
          <a:xfrm>
            <a:off x="4055125" y="3381539"/>
            <a:ext cx="2707500" cy="9702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None/>
              <a:defRPr sz="1400">
                <a:solidFill>
                  <a:schemeClr val="accent1"/>
                </a:solidFill>
              </a:defRPr>
            </a:lvl1pPr>
            <a:lvl2pPr lvl="1" algn="r">
              <a:lnSpc>
                <a:spcPct val="100000"/>
              </a:lnSpc>
              <a:spcBef>
                <a:spcPts val="1600"/>
              </a:spcBef>
              <a:spcAft>
                <a:spcPts val="0"/>
              </a:spcAft>
              <a:buNone/>
              <a:defRPr sz="1400">
                <a:solidFill>
                  <a:schemeClr val="accent1"/>
                </a:solidFill>
              </a:defRPr>
            </a:lvl2pPr>
            <a:lvl3pPr lvl="2" algn="r">
              <a:lnSpc>
                <a:spcPct val="100000"/>
              </a:lnSpc>
              <a:spcBef>
                <a:spcPts val="1600"/>
              </a:spcBef>
              <a:spcAft>
                <a:spcPts val="0"/>
              </a:spcAft>
              <a:buNone/>
              <a:defRPr sz="1400">
                <a:solidFill>
                  <a:schemeClr val="accent1"/>
                </a:solidFill>
              </a:defRPr>
            </a:lvl3pPr>
            <a:lvl4pPr lvl="3" algn="r">
              <a:lnSpc>
                <a:spcPct val="100000"/>
              </a:lnSpc>
              <a:spcBef>
                <a:spcPts val="1600"/>
              </a:spcBef>
              <a:spcAft>
                <a:spcPts val="0"/>
              </a:spcAft>
              <a:buNone/>
              <a:defRPr sz="1400">
                <a:solidFill>
                  <a:schemeClr val="accent1"/>
                </a:solidFill>
              </a:defRPr>
            </a:lvl4pPr>
            <a:lvl5pPr lvl="4" algn="r">
              <a:lnSpc>
                <a:spcPct val="100000"/>
              </a:lnSpc>
              <a:spcBef>
                <a:spcPts val="1600"/>
              </a:spcBef>
              <a:spcAft>
                <a:spcPts val="0"/>
              </a:spcAft>
              <a:buNone/>
              <a:defRPr sz="1400">
                <a:solidFill>
                  <a:schemeClr val="accent1"/>
                </a:solidFill>
              </a:defRPr>
            </a:lvl5pPr>
            <a:lvl6pPr lvl="5" algn="r">
              <a:lnSpc>
                <a:spcPct val="100000"/>
              </a:lnSpc>
              <a:spcBef>
                <a:spcPts val="1600"/>
              </a:spcBef>
              <a:spcAft>
                <a:spcPts val="0"/>
              </a:spcAft>
              <a:buNone/>
              <a:defRPr sz="1400">
                <a:solidFill>
                  <a:schemeClr val="accent1"/>
                </a:solidFill>
              </a:defRPr>
            </a:lvl6pPr>
            <a:lvl7pPr lvl="6" algn="r">
              <a:lnSpc>
                <a:spcPct val="100000"/>
              </a:lnSpc>
              <a:spcBef>
                <a:spcPts val="1600"/>
              </a:spcBef>
              <a:spcAft>
                <a:spcPts val="0"/>
              </a:spcAft>
              <a:buNone/>
              <a:defRPr sz="1400">
                <a:solidFill>
                  <a:schemeClr val="accent1"/>
                </a:solidFill>
              </a:defRPr>
            </a:lvl7pPr>
            <a:lvl8pPr lvl="7" algn="r">
              <a:lnSpc>
                <a:spcPct val="100000"/>
              </a:lnSpc>
              <a:spcBef>
                <a:spcPts val="1600"/>
              </a:spcBef>
              <a:spcAft>
                <a:spcPts val="0"/>
              </a:spcAft>
              <a:buNone/>
              <a:defRPr sz="1400">
                <a:solidFill>
                  <a:schemeClr val="accent1"/>
                </a:solidFill>
              </a:defRPr>
            </a:lvl8pPr>
            <a:lvl9pPr lvl="8" algn="r">
              <a:lnSpc>
                <a:spcPct val="100000"/>
              </a:lnSpc>
              <a:spcBef>
                <a:spcPts val="1600"/>
              </a:spcBef>
              <a:spcAft>
                <a:spcPts val="1600"/>
              </a:spcAft>
              <a:buNone/>
              <a:defRPr sz="1400">
                <a:solidFill>
                  <a:schemeClr val="accent1"/>
                </a:solidFill>
              </a:defRPr>
            </a:lvl9pPr>
          </a:lstStyle>
          <a:p>
            <a:endParaRPr/>
          </a:p>
        </p:txBody>
      </p:sp>
      <p:sp>
        <p:nvSpPr>
          <p:cNvPr id="239" name="Google Shape;239;p45"/>
          <p:cNvSpPr txBox="1">
            <a:spLocks noGrp="1"/>
          </p:cNvSpPr>
          <p:nvPr>
            <p:ph type="title"/>
          </p:nvPr>
        </p:nvSpPr>
        <p:spPr>
          <a:xfrm>
            <a:off x="623351" y="383374"/>
            <a:ext cx="5231700" cy="940500"/>
          </a:xfrm>
          <a:prstGeom prst="rect">
            <a:avLst/>
          </a:prstGeom>
        </p:spPr>
        <p:txBody>
          <a:bodyPr spcFirstLastPara="1" wrap="square" lIns="91425" tIns="91425" rIns="91425" bIns="91425" anchor="t" anchorCtr="0">
            <a:noAutofit/>
          </a:bodyPr>
          <a:lstStyle>
            <a:lvl1pPr lvl="0">
              <a:spcBef>
                <a:spcPts val="0"/>
              </a:spcBef>
              <a:spcAft>
                <a:spcPts val="0"/>
              </a:spcAft>
              <a:buNone/>
              <a:defRPr sz="30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240" name="Google Shape;240;p45"/>
          <p:cNvSpPr txBox="1">
            <a:spLocks noGrp="1"/>
          </p:cNvSpPr>
          <p:nvPr>
            <p:ph type="subTitle" idx="3"/>
          </p:nvPr>
        </p:nvSpPr>
        <p:spPr>
          <a:xfrm>
            <a:off x="4939800" y="791265"/>
            <a:ext cx="1822800" cy="521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r">
              <a:spcBef>
                <a:spcPts val="1600"/>
              </a:spcBef>
              <a:spcAft>
                <a:spcPts val="160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241" name="Google Shape;241;p45"/>
          <p:cNvSpPr txBox="1">
            <a:spLocks noGrp="1"/>
          </p:cNvSpPr>
          <p:nvPr>
            <p:ph type="subTitle" idx="4"/>
          </p:nvPr>
        </p:nvSpPr>
        <p:spPr>
          <a:xfrm>
            <a:off x="4055125" y="1076167"/>
            <a:ext cx="2707500" cy="9405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None/>
              <a:defRPr sz="1400">
                <a:solidFill>
                  <a:schemeClr val="accent1"/>
                </a:solidFill>
              </a:defRPr>
            </a:lvl1pPr>
            <a:lvl2pPr lvl="1" algn="r">
              <a:lnSpc>
                <a:spcPct val="100000"/>
              </a:lnSpc>
              <a:spcBef>
                <a:spcPts val="1600"/>
              </a:spcBef>
              <a:spcAft>
                <a:spcPts val="0"/>
              </a:spcAft>
              <a:buNone/>
              <a:defRPr sz="1400">
                <a:solidFill>
                  <a:schemeClr val="accent1"/>
                </a:solidFill>
              </a:defRPr>
            </a:lvl2pPr>
            <a:lvl3pPr lvl="2" algn="r">
              <a:lnSpc>
                <a:spcPct val="100000"/>
              </a:lnSpc>
              <a:spcBef>
                <a:spcPts val="1600"/>
              </a:spcBef>
              <a:spcAft>
                <a:spcPts val="0"/>
              </a:spcAft>
              <a:buNone/>
              <a:defRPr sz="1400">
                <a:solidFill>
                  <a:schemeClr val="accent1"/>
                </a:solidFill>
              </a:defRPr>
            </a:lvl3pPr>
            <a:lvl4pPr lvl="3" algn="r">
              <a:lnSpc>
                <a:spcPct val="100000"/>
              </a:lnSpc>
              <a:spcBef>
                <a:spcPts val="1600"/>
              </a:spcBef>
              <a:spcAft>
                <a:spcPts val="0"/>
              </a:spcAft>
              <a:buNone/>
              <a:defRPr sz="1400">
                <a:solidFill>
                  <a:schemeClr val="accent1"/>
                </a:solidFill>
              </a:defRPr>
            </a:lvl4pPr>
            <a:lvl5pPr lvl="4" algn="r">
              <a:lnSpc>
                <a:spcPct val="100000"/>
              </a:lnSpc>
              <a:spcBef>
                <a:spcPts val="1600"/>
              </a:spcBef>
              <a:spcAft>
                <a:spcPts val="0"/>
              </a:spcAft>
              <a:buNone/>
              <a:defRPr sz="1400">
                <a:solidFill>
                  <a:schemeClr val="accent1"/>
                </a:solidFill>
              </a:defRPr>
            </a:lvl5pPr>
            <a:lvl6pPr lvl="5" algn="r">
              <a:lnSpc>
                <a:spcPct val="100000"/>
              </a:lnSpc>
              <a:spcBef>
                <a:spcPts val="1600"/>
              </a:spcBef>
              <a:spcAft>
                <a:spcPts val="0"/>
              </a:spcAft>
              <a:buNone/>
              <a:defRPr sz="1400">
                <a:solidFill>
                  <a:schemeClr val="accent1"/>
                </a:solidFill>
              </a:defRPr>
            </a:lvl6pPr>
            <a:lvl7pPr lvl="6" algn="r">
              <a:lnSpc>
                <a:spcPct val="100000"/>
              </a:lnSpc>
              <a:spcBef>
                <a:spcPts val="1600"/>
              </a:spcBef>
              <a:spcAft>
                <a:spcPts val="0"/>
              </a:spcAft>
              <a:buNone/>
              <a:defRPr sz="1400">
                <a:solidFill>
                  <a:schemeClr val="accent1"/>
                </a:solidFill>
              </a:defRPr>
            </a:lvl7pPr>
            <a:lvl8pPr lvl="7" algn="r">
              <a:lnSpc>
                <a:spcPct val="100000"/>
              </a:lnSpc>
              <a:spcBef>
                <a:spcPts val="1600"/>
              </a:spcBef>
              <a:spcAft>
                <a:spcPts val="0"/>
              </a:spcAft>
              <a:buNone/>
              <a:defRPr sz="1400">
                <a:solidFill>
                  <a:schemeClr val="accent1"/>
                </a:solidFill>
              </a:defRPr>
            </a:lvl8pPr>
            <a:lvl9pPr lvl="8" algn="r">
              <a:lnSpc>
                <a:spcPct val="100000"/>
              </a:lnSpc>
              <a:spcBef>
                <a:spcPts val="1600"/>
              </a:spcBef>
              <a:spcAft>
                <a:spcPts val="1600"/>
              </a:spcAft>
              <a:buNone/>
              <a:defRPr sz="1400">
                <a:solidFill>
                  <a:schemeClr val="accent1"/>
                </a:solidFill>
              </a:defRPr>
            </a:lvl9pPr>
          </a:lstStyle>
          <a:p>
            <a:endParaRPr/>
          </a:p>
        </p:txBody>
      </p:sp>
      <p:sp>
        <p:nvSpPr>
          <p:cNvPr id="242" name="Google Shape;242;p45"/>
          <p:cNvSpPr txBox="1">
            <a:spLocks noGrp="1"/>
          </p:cNvSpPr>
          <p:nvPr>
            <p:ph type="subTitle" idx="5"/>
          </p:nvPr>
        </p:nvSpPr>
        <p:spPr>
          <a:xfrm>
            <a:off x="4939800" y="1938401"/>
            <a:ext cx="1822800" cy="521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r">
              <a:spcBef>
                <a:spcPts val="1600"/>
              </a:spcBef>
              <a:spcAft>
                <a:spcPts val="160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243" name="Google Shape;243;p45"/>
          <p:cNvSpPr txBox="1">
            <a:spLocks noGrp="1"/>
          </p:cNvSpPr>
          <p:nvPr>
            <p:ph type="subTitle" idx="6"/>
          </p:nvPr>
        </p:nvSpPr>
        <p:spPr>
          <a:xfrm>
            <a:off x="4055125" y="2223303"/>
            <a:ext cx="2707500" cy="9405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None/>
              <a:defRPr sz="1400">
                <a:solidFill>
                  <a:schemeClr val="accent1"/>
                </a:solidFill>
              </a:defRPr>
            </a:lvl1pPr>
            <a:lvl2pPr lvl="1" algn="r">
              <a:lnSpc>
                <a:spcPct val="100000"/>
              </a:lnSpc>
              <a:spcBef>
                <a:spcPts val="1600"/>
              </a:spcBef>
              <a:spcAft>
                <a:spcPts val="0"/>
              </a:spcAft>
              <a:buNone/>
              <a:defRPr sz="1400">
                <a:solidFill>
                  <a:schemeClr val="accent1"/>
                </a:solidFill>
              </a:defRPr>
            </a:lvl2pPr>
            <a:lvl3pPr lvl="2" algn="r">
              <a:lnSpc>
                <a:spcPct val="100000"/>
              </a:lnSpc>
              <a:spcBef>
                <a:spcPts val="1600"/>
              </a:spcBef>
              <a:spcAft>
                <a:spcPts val="0"/>
              </a:spcAft>
              <a:buNone/>
              <a:defRPr sz="1400">
                <a:solidFill>
                  <a:schemeClr val="accent1"/>
                </a:solidFill>
              </a:defRPr>
            </a:lvl3pPr>
            <a:lvl4pPr lvl="3" algn="r">
              <a:lnSpc>
                <a:spcPct val="100000"/>
              </a:lnSpc>
              <a:spcBef>
                <a:spcPts val="1600"/>
              </a:spcBef>
              <a:spcAft>
                <a:spcPts val="0"/>
              </a:spcAft>
              <a:buNone/>
              <a:defRPr sz="1400">
                <a:solidFill>
                  <a:schemeClr val="accent1"/>
                </a:solidFill>
              </a:defRPr>
            </a:lvl4pPr>
            <a:lvl5pPr lvl="4" algn="r">
              <a:lnSpc>
                <a:spcPct val="100000"/>
              </a:lnSpc>
              <a:spcBef>
                <a:spcPts val="1600"/>
              </a:spcBef>
              <a:spcAft>
                <a:spcPts val="0"/>
              </a:spcAft>
              <a:buNone/>
              <a:defRPr sz="1400">
                <a:solidFill>
                  <a:schemeClr val="accent1"/>
                </a:solidFill>
              </a:defRPr>
            </a:lvl5pPr>
            <a:lvl6pPr lvl="5" algn="r">
              <a:lnSpc>
                <a:spcPct val="100000"/>
              </a:lnSpc>
              <a:spcBef>
                <a:spcPts val="1600"/>
              </a:spcBef>
              <a:spcAft>
                <a:spcPts val="0"/>
              </a:spcAft>
              <a:buNone/>
              <a:defRPr sz="1400">
                <a:solidFill>
                  <a:schemeClr val="accent1"/>
                </a:solidFill>
              </a:defRPr>
            </a:lvl6pPr>
            <a:lvl7pPr lvl="6" algn="r">
              <a:lnSpc>
                <a:spcPct val="100000"/>
              </a:lnSpc>
              <a:spcBef>
                <a:spcPts val="1600"/>
              </a:spcBef>
              <a:spcAft>
                <a:spcPts val="0"/>
              </a:spcAft>
              <a:buNone/>
              <a:defRPr sz="1400">
                <a:solidFill>
                  <a:schemeClr val="accent1"/>
                </a:solidFill>
              </a:defRPr>
            </a:lvl7pPr>
            <a:lvl8pPr lvl="7" algn="r">
              <a:lnSpc>
                <a:spcPct val="100000"/>
              </a:lnSpc>
              <a:spcBef>
                <a:spcPts val="1600"/>
              </a:spcBef>
              <a:spcAft>
                <a:spcPts val="0"/>
              </a:spcAft>
              <a:buNone/>
              <a:defRPr sz="1400">
                <a:solidFill>
                  <a:schemeClr val="accent1"/>
                </a:solidFill>
              </a:defRPr>
            </a:lvl8pPr>
            <a:lvl9pPr lvl="8" algn="r">
              <a:lnSpc>
                <a:spcPct val="100000"/>
              </a:lnSpc>
              <a:spcBef>
                <a:spcPts val="1600"/>
              </a:spcBef>
              <a:spcAft>
                <a:spcPts val="1600"/>
              </a:spcAft>
              <a:buNone/>
              <a:defRPr sz="1400">
                <a:solidFill>
                  <a:schemeClr val="accent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blipFill>
          <a:blip r:embed="rId2">
            <a:alphaModFix/>
          </a:blip>
          <a:stretch>
            <a:fillRect/>
          </a:stretch>
        </a:blipFill>
        <a:effectLst/>
      </p:bgPr>
    </p:bg>
    <p:spTree>
      <p:nvGrpSpPr>
        <p:cNvPr id="1" name="Shape 244"/>
        <p:cNvGrpSpPr/>
        <p:nvPr/>
      </p:nvGrpSpPr>
      <p:grpSpPr>
        <a:xfrm>
          <a:off x="0" y="0"/>
          <a:ext cx="0" cy="0"/>
          <a:chOff x="0" y="0"/>
          <a:chExt cx="0" cy="0"/>
        </a:xfrm>
      </p:grpSpPr>
      <p:sp>
        <p:nvSpPr>
          <p:cNvPr id="245" name="Google Shape;245;p46"/>
          <p:cNvSpPr txBox="1">
            <a:spLocks noGrp="1"/>
          </p:cNvSpPr>
          <p:nvPr>
            <p:ph type="subTitle" idx="1"/>
          </p:nvPr>
        </p:nvSpPr>
        <p:spPr>
          <a:xfrm>
            <a:off x="1393875" y="1369175"/>
            <a:ext cx="1046100" cy="521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ctr">
              <a:spcBef>
                <a:spcPts val="1600"/>
              </a:spcBef>
              <a:spcAft>
                <a:spcPts val="160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246" name="Google Shape;246;p46"/>
          <p:cNvSpPr txBox="1">
            <a:spLocks noGrp="1"/>
          </p:cNvSpPr>
          <p:nvPr>
            <p:ph type="subTitle" idx="2"/>
          </p:nvPr>
        </p:nvSpPr>
        <p:spPr>
          <a:xfrm>
            <a:off x="952062" y="1768775"/>
            <a:ext cx="1929600" cy="5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400">
                <a:solidFill>
                  <a:schemeClr val="accent1"/>
                </a:solidFill>
              </a:defRPr>
            </a:lvl1pPr>
            <a:lvl2pPr lvl="1" algn="ctr">
              <a:lnSpc>
                <a:spcPct val="100000"/>
              </a:lnSpc>
              <a:spcBef>
                <a:spcPts val="1600"/>
              </a:spcBef>
              <a:spcAft>
                <a:spcPts val="0"/>
              </a:spcAft>
              <a:buNone/>
              <a:defRPr sz="1400">
                <a:solidFill>
                  <a:schemeClr val="accent1"/>
                </a:solidFill>
              </a:defRPr>
            </a:lvl2pPr>
            <a:lvl3pPr lvl="2" algn="ctr">
              <a:lnSpc>
                <a:spcPct val="100000"/>
              </a:lnSpc>
              <a:spcBef>
                <a:spcPts val="1600"/>
              </a:spcBef>
              <a:spcAft>
                <a:spcPts val="0"/>
              </a:spcAft>
              <a:buNone/>
              <a:defRPr sz="1400">
                <a:solidFill>
                  <a:schemeClr val="accent1"/>
                </a:solidFill>
              </a:defRPr>
            </a:lvl3pPr>
            <a:lvl4pPr lvl="3" algn="ctr">
              <a:lnSpc>
                <a:spcPct val="100000"/>
              </a:lnSpc>
              <a:spcBef>
                <a:spcPts val="1600"/>
              </a:spcBef>
              <a:spcAft>
                <a:spcPts val="0"/>
              </a:spcAft>
              <a:buNone/>
              <a:defRPr sz="1400">
                <a:solidFill>
                  <a:schemeClr val="accent1"/>
                </a:solidFill>
              </a:defRPr>
            </a:lvl4pPr>
            <a:lvl5pPr lvl="4" algn="ctr">
              <a:lnSpc>
                <a:spcPct val="100000"/>
              </a:lnSpc>
              <a:spcBef>
                <a:spcPts val="1600"/>
              </a:spcBef>
              <a:spcAft>
                <a:spcPts val="0"/>
              </a:spcAft>
              <a:buNone/>
              <a:defRPr sz="1400">
                <a:solidFill>
                  <a:schemeClr val="accent1"/>
                </a:solidFill>
              </a:defRPr>
            </a:lvl5pPr>
            <a:lvl6pPr lvl="5" algn="ctr">
              <a:lnSpc>
                <a:spcPct val="100000"/>
              </a:lnSpc>
              <a:spcBef>
                <a:spcPts val="1600"/>
              </a:spcBef>
              <a:spcAft>
                <a:spcPts val="0"/>
              </a:spcAft>
              <a:buNone/>
              <a:defRPr sz="1400">
                <a:solidFill>
                  <a:schemeClr val="accent1"/>
                </a:solidFill>
              </a:defRPr>
            </a:lvl6pPr>
            <a:lvl7pPr lvl="6" algn="ctr">
              <a:lnSpc>
                <a:spcPct val="100000"/>
              </a:lnSpc>
              <a:spcBef>
                <a:spcPts val="1600"/>
              </a:spcBef>
              <a:spcAft>
                <a:spcPts val="0"/>
              </a:spcAft>
              <a:buNone/>
              <a:defRPr sz="1400">
                <a:solidFill>
                  <a:schemeClr val="accent1"/>
                </a:solidFill>
              </a:defRPr>
            </a:lvl7pPr>
            <a:lvl8pPr lvl="7" algn="ctr">
              <a:lnSpc>
                <a:spcPct val="100000"/>
              </a:lnSpc>
              <a:spcBef>
                <a:spcPts val="1600"/>
              </a:spcBef>
              <a:spcAft>
                <a:spcPts val="0"/>
              </a:spcAft>
              <a:buNone/>
              <a:defRPr sz="1400">
                <a:solidFill>
                  <a:schemeClr val="accent1"/>
                </a:solidFill>
              </a:defRPr>
            </a:lvl8pPr>
            <a:lvl9pPr lvl="8" algn="ctr">
              <a:lnSpc>
                <a:spcPct val="100000"/>
              </a:lnSpc>
              <a:spcBef>
                <a:spcPts val="1600"/>
              </a:spcBef>
              <a:spcAft>
                <a:spcPts val="1600"/>
              </a:spcAft>
              <a:buNone/>
              <a:defRPr sz="1400">
                <a:solidFill>
                  <a:schemeClr val="accent1"/>
                </a:solidFill>
              </a:defRPr>
            </a:lvl9pPr>
          </a:lstStyle>
          <a:p>
            <a:endParaRPr/>
          </a:p>
        </p:txBody>
      </p:sp>
      <p:sp>
        <p:nvSpPr>
          <p:cNvPr id="247" name="Google Shape;247;p46"/>
          <p:cNvSpPr txBox="1">
            <a:spLocks noGrp="1"/>
          </p:cNvSpPr>
          <p:nvPr>
            <p:ph type="title"/>
          </p:nvPr>
        </p:nvSpPr>
        <p:spPr>
          <a:xfrm>
            <a:off x="618034" y="392023"/>
            <a:ext cx="1491300" cy="554700"/>
          </a:xfrm>
          <a:prstGeom prst="rect">
            <a:avLst/>
          </a:prstGeom>
        </p:spPr>
        <p:txBody>
          <a:bodyPr spcFirstLastPara="1" wrap="square" lIns="91425" tIns="91425" rIns="91425" bIns="91425" anchor="t" anchorCtr="0">
            <a:noAutofit/>
          </a:bodyPr>
          <a:lstStyle>
            <a:lvl1pPr lvl="0">
              <a:spcBef>
                <a:spcPts val="0"/>
              </a:spcBef>
              <a:spcAft>
                <a:spcPts val="0"/>
              </a:spcAft>
              <a:buNone/>
              <a:defRPr sz="3000">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248" name="Google Shape;248;p46"/>
          <p:cNvSpPr txBox="1">
            <a:spLocks noGrp="1"/>
          </p:cNvSpPr>
          <p:nvPr>
            <p:ph type="subTitle" idx="3"/>
          </p:nvPr>
        </p:nvSpPr>
        <p:spPr>
          <a:xfrm>
            <a:off x="3646425" y="1369175"/>
            <a:ext cx="1379100" cy="521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ctr">
              <a:spcBef>
                <a:spcPts val="1600"/>
              </a:spcBef>
              <a:spcAft>
                <a:spcPts val="160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249" name="Google Shape;249;p46"/>
          <p:cNvSpPr txBox="1">
            <a:spLocks noGrp="1"/>
          </p:cNvSpPr>
          <p:nvPr>
            <p:ph type="subTitle" idx="4"/>
          </p:nvPr>
        </p:nvSpPr>
        <p:spPr>
          <a:xfrm>
            <a:off x="3371237" y="1768775"/>
            <a:ext cx="1929600" cy="5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400">
                <a:solidFill>
                  <a:schemeClr val="accent1"/>
                </a:solidFill>
              </a:defRPr>
            </a:lvl1pPr>
            <a:lvl2pPr lvl="1" algn="ctr">
              <a:lnSpc>
                <a:spcPct val="100000"/>
              </a:lnSpc>
              <a:spcBef>
                <a:spcPts val="1600"/>
              </a:spcBef>
              <a:spcAft>
                <a:spcPts val="0"/>
              </a:spcAft>
              <a:buNone/>
              <a:defRPr sz="1400">
                <a:solidFill>
                  <a:schemeClr val="accent1"/>
                </a:solidFill>
              </a:defRPr>
            </a:lvl2pPr>
            <a:lvl3pPr lvl="2" algn="ctr">
              <a:lnSpc>
                <a:spcPct val="100000"/>
              </a:lnSpc>
              <a:spcBef>
                <a:spcPts val="1600"/>
              </a:spcBef>
              <a:spcAft>
                <a:spcPts val="0"/>
              </a:spcAft>
              <a:buNone/>
              <a:defRPr sz="1400">
                <a:solidFill>
                  <a:schemeClr val="accent1"/>
                </a:solidFill>
              </a:defRPr>
            </a:lvl3pPr>
            <a:lvl4pPr lvl="3" algn="ctr">
              <a:lnSpc>
                <a:spcPct val="100000"/>
              </a:lnSpc>
              <a:spcBef>
                <a:spcPts val="1600"/>
              </a:spcBef>
              <a:spcAft>
                <a:spcPts val="0"/>
              </a:spcAft>
              <a:buNone/>
              <a:defRPr sz="1400">
                <a:solidFill>
                  <a:schemeClr val="accent1"/>
                </a:solidFill>
              </a:defRPr>
            </a:lvl4pPr>
            <a:lvl5pPr lvl="4" algn="ctr">
              <a:lnSpc>
                <a:spcPct val="100000"/>
              </a:lnSpc>
              <a:spcBef>
                <a:spcPts val="1600"/>
              </a:spcBef>
              <a:spcAft>
                <a:spcPts val="0"/>
              </a:spcAft>
              <a:buNone/>
              <a:defRPr sz="1400">
                <a:solidFill>
                  <a:schemeClr val="accent1"/>
                </a:solidFill>
              </a:defRPr>
            </a:lvl5pPr>
            <a:lvl6pPr lvl="5" algn="ctr">
              <a:lnSpc>
                <a:spcPct val="100000"/>
              </a:lnSpc>
              <a:spcBef>
                <a:spcPts val="1600"/>
              </a:spcBef>
              <a:spcAft>
                <a:spcPts val="0"/>
              </a:spcAft>
              <a:buNone/>
              <a:defRPr sz="1400">
                <a:solidFill>
                  <a:schemeClr val="accent1"/>
                </a:solidFill>
              </a:defRPr>
            </a:lvl6pPr>
            <a:lvl7pPr lvl="6" algn="ctr">
              <a:lnSpc>
                <a:spcPct val="100000"/>
              </a:lnSpc>
              <a:spcBef>
                <a:spcPts val="1600"/>
              </a:spcBef>
              <a:spcAft>
                <a:spcPts val="0"/>
              </a:spcAft>
              <a:buNone/>
              <a:defRPr sz="1400">
                <a:solidFill>
                  <a:schemeClr val="accent1"/>
                </a:solidFill>
              </a:defRPr>
            </a:lvl7pPr>
            <a:lvl8pPr lvl="7" algn="ctr">
              <a:lnSpc>
                <a:spcPct val="100000"/>
              </a:lnSpc>
              <a:spcBef>
                <a:spcPts val="1600"/>
              </a:spcBef>
              <a:spcAft>
                <a:spcPts val="0"/>
              </a:spcAft>
              <a:buNone/>
              <a:defRPr sz="1400">
                <a:solidFill>
                  <a:schemeClr val="accent1"/>
                </a:solidFill>
              </a:defRPr>
            </a:lvl8pPr>
            <a:lvl9pPr lvl="8" algn="ctr">
              <a:lnSpc>
                <a:spcPct val="100000"/>
              </a:lnSpc>
              <a:spcBef>
                <a:spcPts val="1600"/>
              </a:spcBef>
              <a:spcAft>
                <a:spcPts val="1600"/>
              </a:spcAft>
              <a:buNone/>
              <a:defRPr sz="1400">
                <a:solidFill>
                  <a:schemeClr val="accent1"/>
                </a:solidFill>
              </a:defRPr>
            </a:lvl9pPr>
          </a:lstStyle>
          <a:p>
            <a:endParaRPr/>
          </a:p>
        </p:txBody>
      </p:sp>
      <p:sp>
        <p:nvSpPr>
          <p:cNvPr id="250" name="Google Shape;250;p46"/>
          <p:cNvSpPr txBox="1">
            <a:spLocks noGrp="1"/>
          </p:cNvSpPr>
          <p:nvPr>
            <p:ph type="subTitle" idx="5"/>
          </p:nvPr>
        </p:nvSpPr>
        <p:spPr>
          <a:xfrm>
            <a:off x="1343300" y="2786350"/>
            <a:ext cx="1147200" cy="521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ctr">
              <a:spcBef>
                <a:spcPts val="1600"/>
              </a:spcBef>
              <a:spcAft>
                <a:spcPts val="160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251" name="Google Shape;251;p46"/>
          <p:cNvSpPr txBox="1">
            <a:spLocks noGrp="1"/>
          </p:cNvSpPr>
          <p:nvPr>
            <p:ph type="subTitle" idx="6"/>
          </p:nvPr>
        </p:nvSpPr>
        <p:spPr>
          <a:xfrm>
            <a:off x="952062" y="3198160"/>
            <a:ext cx="1929600" cy="5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400">
                <a:solidFill>
                  <a:schemeClr val="accent1"/>
                </a:solidFill>
              </a:defRPr>
            </a:lvl1pPr>
            <a:lvl2pPr lvl="1" algn="ctr">
              <a:lnSpc>
                <a:spcPct val="100000"/>
              </a:lnSpc>
              <a:spcBef>
                <a:spcPts val="1600"/>
              </a:spcBef>
              <a:spcAft>
                <a:spcPts val="0"/>
              </a:spcAft>
              <a:buNone/>
              <a:defRPr sz="1400">
                <a:solidFill>
                  <a:schemeClr val="accent1"/>
                </a:solidFill>
              </a:defRPr>
            </a:lvl2pPr>
            <a:lvl3pPr lvl="2" algn="ctr">
              <a:lnSpc>
                <a:spcPct val="100000"/>
              </a:lnSpc>
              <a:spcBef>
                <a:spcPts val="1600"/>
              </a:spcBef>
              <a:spcAft>
                <a:spcPts val="0"/>
              </a:spcAft>
              <a:buNone/>
              <a:defRPr sz="1400">
                <a:solidFill>
                  <a:schemeClr val="accent1"/>
                </a:solidFill>
              </a:defRPr>
            </a:lvl3pPr>
            <a:lvl4pPr lvl="3" algn="ctr">
              <a:lnSpc>
                <a:spcPct val="100000"/>
              </a:lnSpc>
              <a:spcBef>
                <a:spcPts val="1600"/>
              </a:spcBef>
              <a:spcAft>
                <a:spcPts val="0"/>
              </a:spcAft>
              <a:buNone/>
              <a:defRPr sz="1400">
                <a:solidFill>
                  <a:schemeClr val="accent1"/>
                </a:solidFill>
              </a:defRPr>
            </a:lvl4pPr>
            <a:lvl5pPr lvl="4" algn="ctr">
              <a:lnSpc>
                <a:spcPct val="100000"/>
              </a:lnSpc>
              <a:spcBef>
                <a:spcPts val="1600"/>
              </a:spcBef>
              <a:spcAft>
                <a:spcPts val="0"/>
              </a:spcAft>
              <a:buNone/>
              <a:defRPr sz="1400">
                <a:solidFill>
                  <a:schemeClr val="accent1"/>
                </a:solidFill>
              </a:defRPr>
            </a:lvl5pPr>
            <a:lvl6pPr lvl="5" algn="ctr">
              <a:lnSpc>
                <a:spcPct val="100000"/>
              </a:lnSpc>
              <a:spcBef>
                <a:spcPts val="1600"/>
              </a:spcBef>
              <a:spcAft>
                <a:spcPts val="0"/>
              </a:spcAft>
              <a:buNone/>
              <a:defRPr sz="1400">
                <a:solidFill>
                  <a:schemeClr val="accent1"/>
                </a:solidFill>
              </a:defRPr>
            </a:lvl6pPr>
            <a:lvl7pPr lvl="6" algn="ctr">
              <a:lnSpc>
                <a:spcPct val="100000"/>
              </a:lnSpc>
              <a:spcBef>
                <a:spcPts val="1600"/>
              </a:spcBef>
              <a:spcAft>
                <a:spcPts val="0"/>
              </a:spcAft>
              <a:buNone/>
              <a:defRPr sz="1400">
                <a:solidFill>
                  <a:schemeClr val="accent1"/>
                </a:solidFill>
              </a:defRPr>
            </a:lvl7pPr>
            <a:lvl8pPr lvl="7" algn="ctr">
              <a:lnSpc>
                <a:spcPct val="100000"/>
              </a:lnSpc>
              <a:spcBef>
                <a:spcPts val="1600"/>
              </a:spcBef>
              <a:spcAft>
                <a:spcPts val="0"/>
              </a:spcAft>
              <a:buNone/>
              <a:defRPr sz="1400">
                <a:solidFill>
                  <a:schemeClr val="accent1"/>
                </a:solidFill>
              </a:defRPr>
            </a:lvl8pPr>
            <a:lvl9pPr lvl="8" algn="ctr">
              <a:lnSpc>
                <a:spcPct val="100000"/>
              </a:lnSpc>
              <a:spcBef>
                <a:spcPts val="1600"/>
              </a:spcBef>
              <a:spcAft>
                <a:spcPts val="1600"/>
              </a:spcAft>
              <a:buNone/>
              <a:defRPr sz="1400">
                <a:solidFill>
                  <a:schemeClr val="accent1"/>
                </a:solidFill>
              </a:defRPr>
            </a:lvl9pPr>
          </a:lstStyle>
          <a:p>
            <a:endParaRPr/>
          </a:p>
        </p:txBody>
      </p:sp>
      <p:sp>
        <p:nvSpPr>
          <p:cNvPr id="252" name="Google Shape;252;p46"/>
          <p:cNvSpPr txBox="1">
            <a:spLocks noGrp="1"/>
          </p:cNvSpPr>
          <p:nvPr>
            <p:ph type="subTitle" idx="7"/>
          </p:nvPr>
        </p:nvSpPr>
        <p:spPr>
          <a:xfrm>
            <a:off x="3792575" y="2786350"/>
            <a:ext cx="1086900" cy="521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2000" b="1">
                <a:solidFill>
                  <a:schemeClr val="lt1"/>
                </a:solidFill>
                <a:latin typeface="Big Shoulders Display"/>
                <a:ea typeface="Big Shoulders Display"/>
                <a:cs typeface="Big Shoulders Display"/>
                <a:sym typeface="Big Shoulders Display"/>
              </a:defRPr>
            </a:lvl1pPr>
            <a:lvl2pPr lvl="1"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2pPr>
            <a:lvl3pPr lvl="2"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3pPr>
            <a:lvl4pPr lvl="3"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4pPr>
            <a:lvl5pPr lvl="4"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5pPr>
            <a:lvl6pPr lvl="5"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6pPr>
            <a:lvl7pPr lvl="6"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7pPr>
            <a:lvl8pPr lvl="7" algn="ctr">
              <a:spcBef>
                <a:spcPts val="1600"/>
              </a:spcBef>
              <a:spcAft>
                <a:spcPts val="0"/>
              </a:spcAft>
              <a:buNone/>
              <a:defRPr sz="2000" b="1">
                <a:solidFill>
                  <a:schemeClr val="lt1"/>
                </a:solidFill>
                <a:latin typeface="Big Shoulders Display"/>
                <a:ea typeface="Big Shoulders Display"/>
                <a:cs typeface="Big Shoulders Display"/>
                <a:sym typeface="Big Shoulders Display"/>
              </a:defRPr>
            </a:lvl8pPr>
            <a:lvl9pPr lvl="8" algn="ctr">
              <a:spcBef>
                <a:spcPts val="1600"/>
              </a:spcBef>
              <a:spcAft>
                <a:spcPts val="1600"/>
              </a:spcAft>
              <a:buNone/>
              <a:defRPr sz="2000" b="1">
                <a:solidFill>
                  <a:schemeClr val="lt1"/>
                </a:solidFill>
                <a:latin typeface="Big Shoulders Display"/>
                <a:ea typeface="Big Shoulders Display"/>
                <a:cs typeface="Big Shoulders Display"/>
                <a:sym typeface="Big Shoulders Display"/>
              </a:defRPr>
            </a:lvl9pPr>
          </a:lstStyle>
          <a:p>
            <a:endParaRPr/>
          </a:p>
        </p:txBody>
      </p:sp>
      <p:sp>
        <p:nvSpPr>
          <p:cNvPr id="253" name="Google Shape;253;p46"/>
          <p:cNvSpPr txBox="1">
            <a:spLocks noGrp="1"/>
          </p:cNvSpPr>
          <p:nvPr>
            <p:ph type="subTitle" idx="8"/>
          </p:nvPr>
        </p:nvSpPr>
        <p:spPr>
          <a:xfrm>
            <a:off x="3371237" y="3198150"/>
            <a:ext cx="1929600" cy="5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1400">
                <a:solidFill>
                  <a:schemeClr val="accent1"/>
                </a:solidFill>
              </a:defRPr>
            </a:lvl1pPr>
            <a:lvl2pPr lvl="1" algn="ctr">
              <a:lnSpc>
                <a:spcPct val="100000"/>
              </a:lnSpc>
              <a:spcBef>
                <a:spcPts val="1600"/>
              </a:spcBef>
              <a:spcAft>
                <a:spcPts val="0"/>
              </a:spcAft>
              <a:buNone/>
              <a:defRPr sz="1400">
                <a:solidFill>
                  <a:schemeClr val="accent1"/>
                </a:solidFill>
              </a:defRPr>
            </a:lvl2pPr>
            <a:lvl3pPr lvl="2" algn="ctr">
              <a:lnSpc>
                <a:spcPct val="100000"/>
              </a:lnSpc>
              <a:spcBef>
                <a:spcPts val="1600"/>
              </a:spcBef>
              <a:spcAft>
                <a:spcPts val="0"/>
              </a:spcAft>
              <a:buNone/>
              <a:defRPr sz="1400">
                <a:solidFill>
                  <a:schemeClr val="accent1"/>
                </a:solidFill>
              </a:defRPr>
            </a:lvl3pPr>
            <a:lvl4pPr lvl="3" algn="ctr">
              <a:lnSpc>
                <a:spcPct val="100000"/>
              </a:lnSpc>
              <a:spcBef>
                <a:spcPts val="1600"/>
              </a:spcBef>
              <a:spcAft>
                <a:spcPts val="0"/>
              </a:spcAft>
              <a:buNone/>
              <a:defRPr sz="1400">
                <a:solidFill>
                  <a:schemeClr val="accent1"/>
                </a:solidFill>
              </a:defRPr>
            </a:lvl4pPr>
            <a:lvl5pPr lvl="4" algn="ctr">
              <a:lnSpc>
                <a:spcPct val="100000"/>
              </a:lnSpc>
              <a:spcBef>
                <a:spcPts val="1600"/>
              </a:spcBef>
              <a:spcAft>
                <a:spcPts val="0"/>
              </a:spcAft>
              <a:buNone/>
              <a:defRPr sz="1400">
                <a:solidFill>
                  <a:schemeClr val="accent1"/>
                </a:solidFill>
              </a:defRPr>
            </a:lvl5pPr>
            <a:lvl6pPr lvl="5" algn="ctr">
              <a:lnSpc>
                <a:spcPct val="100000"/>
              </a:lnSpc>
              <a:spcBef>
                <a:spcPts val="1600"/>
              </a:spcBef>
              <a:spcAft>
                <a:spcPts val="0"/>
              </a:spcAft>
              <a:buNone/>
              <a:defRPr sz="1400">
                <a:solidFill>
                  <a:schemeClr val="accent1"/>
                </a:solidFill>
              </a:defRPr>
            </a:lvl6pPr>
            <a:lvl7pPr lvl="6" algn="ctr">
              <a:lnSpc>
                <a:spcPct val="100000"/>
              </a:lnSpc>
              <a:spcBef>
                <a:spcPts val="1600"/>
              </a:spcBef>
              <a:spcAft>
                <a:spcPts val="0"/>
              </a:spcAft>
              <a:buNone/>
              <a:defRPr sz="1400">
                <a:solidFill>
                  <a:schemeClr val="accent1"/>
                </a:solidFill>
              </a:defRPr>
            </a:lvl7pPr>
            <a:lvl8pPr lvl="7" algn="ctr">
              <a:lnSpc>
                <a:spcPct val="100000"/>
              </a:lnSpc>
              <a:spcBef>
                <a:spcPts val="1600"/>
              </a:spcBef>
              <a:spcAft>
                <a:spcPts val="0"/>
              </a:spcAft>
              <a:buNone/>
              <a:defRPr sz="1400">
                <a:solidFill>
                  <a:schemeClr val="accent1"/>
                </a:solidFill>
              </a:defRPr>
            </a:lvl8pPr>
            <a:lvl9pPr lvl="8" algn="ctr">
              <a:lnSpc>
                <a:spcPct val="100000"/>
              </a:lnSpc>
              <a:spcBef>
                <a:spcPts val="1600"/>
              </a:spcBef>
              <a:spcAft>
                <a:spcPts val="1600"/>
              </a:spcAft>
              <a:buNone/>
              <a:defRPr sz="1400">
                <a:solidFill>
                  <a:schemeClr val="accen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254"/>
        <p:cNvGrpSpPr/>
        <p:nvPr/>
      </p:nvGrpSpPr>
      <p:grpSpPr>
        <a:xfrm>
          <a:off x="0" y="0"/>
          <a:ext cx="0" cy="0"/>
          <a:chOff x="0" y="0"/>
          <a:chExt cx="0" cy="0"/>
        </a:xfrm>
      </p:grpSpPr>
      <p:sp>
        <p:nvSpPr>
          <p:cNvPr id="255" name="Google Shape;255;p47"/>
          <p:cNvSpPr txBox="1">
            <a:spLocks noGrp="1"/>
          </p:cNvSpPr>
          <p:nvPr>
            <p:ph type="title"/>
          </p:nvPr>
        </p:nvSpPr>
        <p:spPr>
          <a:xfrm>
            <a:off x="617927" y="384812"/>
            <a:ext cx="39078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sz="3000">
                <a:solidFill>
                  <a:schemeClr val="lt1"/>
                </a:solidFill>
              </a:defRPr>
            </a:lvl1pPr>
            <a:lvl2pPr lvl="1">
              <a:spcBef>
                <a:spcPts val="0"/>
              </a:spcBef>
              <a:spcAft>
                <a:spcPts val="0"/>
              </a:spcAft>
              <a:buNone/>
              <a:defRPr sz="3000">
                <a:solidFill>
                  <a:schemeClr val="lt1"/>
                </a:solidFill>
              </a:defRPr>
            </a:lvl2pPr>
            <a:lvl3pPr lvl="2">
              <a:spcBef>
                <a:spcPts val="0"/>
              </a:spcBef>
              <a:spcAft>
                <a:spcPts val="0"/>
              </a:spcAft>
              <a:buNone/>
              <a:defRPr sz="3000">
                <a:solidFill>
                  <a:schemeClr val="lt1"/>
                </a:solidFill>
              </a:defRPr>
            </a:lvl3pPr>
            <a:lvl4pPr lvl="3">
              <a:spcBef>
                <a:spcPts val="0"/>
              </a:spcBef>
              <a:spcAft>
                <a:spcPts val="0"/>
              </a:spcAft>
              <a:buNone/>
              <a:defRPr sz="3000">
                <a:solidFill>
                  <a:schemeClr val="lt1"/>
                </a:solidFill>
              </a:defRPr>
            </a:lvl4pPr>
            <a:lvl5pPr lvl="4">
              <a:spcBef>
                <a:spcPts val="0"/>
              </a:spcBef>
              <a:spcAft>
                <a:spcPts val="0"/>
              </a:spcAft>
              <a:buNone/>
              <a:defRPr sz="3000">
                <a:solidFill>
                  <a:schemeClr val="lt1"/>
                </a:solidFill>
              </a:defRPr>
            </a:lvl5pPr>
            <a:lvl6pPr lvl="5">
              <a:spcBef>
                <a:spcPts val="0"/>
              </a:spcBef>
              <a:spcAft>
                <a:spcPts val="0"/>
              </a:spcAft>
              <a:buNone/>
              <a:defRPr sz="3000">
                <a:solidFill>
                  <a:schemeClr val="lt1"/>
                </a:solidFill>
              </a:defRPr>
            </a:lvl6pPr>
            <a:lvl7pPr lvl="6">
              <a:spcBef>
                <a:spcPts val="0"/>
              </a:spcBef>
              <a:spcAft>
                <a:spcPts val="0"/>
              </a:spcAft>
              <a:buNone/>
              <a:defRPr sz="3000">
                <a:solidFill>
                  <a:schemeClr val="lt1"/>
                </a:solidFill>
              </a:defRPr>
            </a:lvl7pPr>
            <a:lvl8pPr lvl="7">
              <a:spcBef>
                <a:spcPts val="0"/>
              </a:spcBef>
              <a:spcAft>
                <a:spcPts val="0"/>
              </a:spcAft>
              <a:buNone/>
              <a:defRPr sz="3000">
                <a:solidFill>
                  <a:schemeClr val="lt1"/>
                </a:solidFill>
              </a:defRPr>
            </a:lvl8pPr>
            <a:lvl9pPr lvl="8">
              <a:spcBef>
                <a:spcPts val="0"/>
              </a:spcBef>
              <a:spcAft>
                <a:spcPts val="0"/>
              </a:spcAft>
              <a:buNone/>
              <a:defRPr sz="3000">
                <a:solidFill>
                  <a:schemeClr val="lt1"/>
                </a:solidFill>
              </a:defRPr>
            </a:lvl9pPr>
          </a:lstStyle>
          <a:p>
            <a:endParaRPr/>
          </a:p>
        </p:txBody>
      </p:sp>
      <p:sp>
        <p:nvSpPr>
          <p:cNvPr id="256" name="Google Shape;256;p47"/>
          <p:cNvSpPr txBox="1">
            <a:spLocks noGrp="1"/>
          </p:cNvSpPr>
          <p:nvPr>
            <p:ph type="ctrTitle" idx="2"/>
          </p:nvPr>
        </p:nvSpPr>
        <p:spPr>
          <a:xfrm>
            <a:off x="3459778" y="1290268"/>
            <a:ext cx="2136000" cy="5778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57" name="Google Shape;257;p47"/>
          <p:cNvSpPr txBox="1">
            <a:spLocks noGrp="1"/>
          </p:cNvSpPr>
          <p:nvPr>
            <p:ph type="subTitle" idx="1"/>
          </p:nvPr>
        </p:nvSpPr>
        <p:spPr>
          <a:xfrm>
            <a:off x="3556078" y="1680110"/>
            <a:ext cx="19434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58" name="Google Shape;258;p47"/>
          <p:cNvSpPr txBox="1">
            <a:spLocks noGrp="1"/>
          </p:cNvSpPr>
          <p:nvPr>
            <p:ph type="ctrTitle" idx="3"/>
          </p:nvPr>
        </p:nvSpPr>
        <p:spPr>
          <a:xfrm>
            <a:off x="6064910" y="3157278"/>
            <a:ext cx="2136000" cy="5778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59" name="Google Shape;259;p47"/>
          <p:cNvSpPr txBox="1">
            <a:spLocks noGrp="1"/>
          </p:cNvSpPr>
          <p:nvPr>
            <p:ph type="subTitle" idx="4"/>
          </p:nvPr>
        </p:nvSpPr>
        <p:spPr>
          <a:xfrm>
            <a:off x="6064910" y="3540324"/>
            <a:ext cx="21360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0" name="Google Shape;260;p47"/>
          <p:cNvSpPr txBox="1">
            <a:spLocks noGrp="1"/>
          </p:cNvSpPr>
          <p:nvPr>
            <p:ph type="ctrTitle" idx="5"/>
          </p:nvPr>
        </p:nvSpPr>
        <p:spPr>
          <a:xfrm>
            <a:off x="991638" y="3157273"/>
            <a:ext cx="2136000" cy="5778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61" name="Google Shape;261;p47"/>
          <p:cNvSpPr txBox="1">
            <a:spLocks noGrp="1"/>
          </p:cNvSpPr>
          <p:nvPr>
            <p:ph type="subTitle" idx="6"/>
          </p:nvPr>
        </p:nvSpPr>
        <p:spPr>
          <a:xfrm>
            <a:off x="1182888" y="3546316"/>
            <a:ext cx="17535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2" name="Google Shape;262;p47"/>
          <p:cNvSpPr txBox="1">
            <a:spLocks noGrp="1"/>
          </p:cNvSpPr>
          <p:nvPr>
            <p:ph type="ctrTitle" idx="7"/>
          </p:nvPr>
        </p:nvSpPr>
        <p:spPr>
          <a:xfrm>
            <a:off x="3459778" y="3157273"/>
            <a:ext cx="2136000" cy="5778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63" name="Google Shape;263;p47"/>
          <p:cNvSpPr txBox="1">
            <a:spLocks noGrp="1"/>
          </p:cNvSpPr>
          <p:nvPr>
            <p:ph type="subTitle" idx="8"/>
          </p:nvPr>
        </p:nvSpPr>
        <p:spPr>
          <a:xfrm>
            <a:off x="3518728" y="3546316"/>
            <a:ext cx="20181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4" name="Google Shape;264;p47"/>
          <p:cNvSpPr txBox="1">
            <a:spLocks noGrp="1"/>
          </p:cNvSpPr>
          <p:nvPr>
            <p:ph type="ctrTitle" idx="9"/>
          </p:nvPr>
        </p:nvSpPr>
        <p:spPr>
          <a:xfrm>
            <a:off x="959238" y="1290268"/>
            <a:ext cx="2200800" cy="5778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65" name="Google Shape;265;p47"/>
          <p:cNvSpPr txBox="1">
            <a:spLocks noGrp="1"/>
          </p:cNvSpPr>
          <p:nvPr>
            <p:ph type="subTitle" idx="13"/>
          </p:nvPr>
        </p:nvSpPr>
        <p:spPr>
          <a:xfrm>
            <a:off x="1087938" y="1680110"/>
            <a:ext cx="19434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6" name="Google Shape;266;p47"/>
          <p:cNvSpPr txBox="1">
            <a:spLocks noGrp="1"/>
          </p:cNvSpPr>
          <p:nvPr>
            <p:ph type="ctrTitle" idx="14"/>
          </p:nvPr>
        </p:nvSpPr>
        <p:spPr>
          <a:xfrm>
            <a:off x="6064913" y="1290278"/>
            <a:ext cx="2136000" cy="5778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267" name="Google Shape;267;p47"/>
          <p:cNvSpPr txBox="1">
            <a:spLocks noGrp="1"/>
          </p:cNvSpPr>
          <p:nvPr>
            <p:ph type="subTitle" idx="15"/>
          </p:nvPr>
        </p:nvSpPr>
        <p:spPr>
          <a:xfrm>
            <a:off x="6223763" y="1680110"/>
            <a:ext cx="1818300" cy="613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accen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CUSTOM_4">
    <p:bg>
      <p:bgPr>
        <a:blipFill>
          <a:blip r:embed="rId2">
            <a:alphaModFix/>
          </a:blip>
          <a:stretch>
            <a:fillRect/>
          </a:stretch>
        </a:blipFill>
        <a:effectLst/>
      </p:bgPr>
    </p:bg>
    <p:spTree>
      <p:nvGrpSpPr>
        <p:cNvPr id="1" name="Shape 268"/>
        <p:cNvGrpSpPr/>
        <p:nvPr/>
      </p:nvGrpSpPr>
      <p:grpSpPr>
        <a:xfrm>
          <a:off x="0" y="0"/>
          <a:ext cx="0" cy="0"/>
          <a:chOff x="0" y="0"/>
          <a:chExt cx="0" cy="0"/>
        </a:xfrm>
      </p:grpSpPr>
      <p:sp>
        <p:nvSpPr>
          <p:cNvPr id="269" name="Google Shape;269;p48"/>
          <p:cNvSpPr txBox="1">
            <a:spLocks noGrp="1"/>
          </p:cNvSpPr>
          <p:nvPr>
            <p:ph type="ctrTitle"/>
          </p:nvPr>
        </p:nvSpPr>
        <p:spPr>
          <a:xfrm>
            <a:off x="5150576" y="347401"/>
            <a:ext cx="2736600" cy="12456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72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270" name="Google Shape;270;p48"/>
          <p:cNvSpPr txBox="1">
            <a:spLocks noGrp="1"/>
          </p:cNvSpPr>
          <p:nvPr>
            <p:ph type="subTitle" idx="1"/>
          </p:nvPr>
        </p:nvSpPr>
        <p:spPr>
          <a:xfrm flipH="1">
            <a:off x="5034176" y="1650000"/>
            <a:ext cx="2969400" cy="34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271" name="Google Shape;271;p48"/>
          <p:cNvSpPr txBox="1"/>
          <p:nvPr/>
        </p:nvSpPr>
        <p:spPr>
          <a:xfrm>
            <a:off x="4954526" y="3238425"/>
            <a:ext cx="31287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dk1"/>
                </a:solidFill>
                <a:latin typeface="Nunito Sans Light"/>
                <a:ea typeface="Nunito Sans Light"/>
                <a:cs typeface="Nunito Sans Light"/>
                <a:sym typeface="Nunito Sans Light"/>
              </a:rPr>
              <a:t>CREDITS: This presentation template was created by </a:t>
            </a:r>
            <a:r>
              <a:rPr lang="en" sz="1000">
                <a:solidFill>
                  <a:schemeClr val="dk1"/>
                </a:solidFill>
                <a:uFill>
                  <a:noFill/>
                </a:uFill>
                <a:latin typeface="Nunito Sans"/>
                <a:ea typeface="Nunito Sans"/>
                <a:cs typeface="Nunito Sans"/>
                <a:sym typeface="Nunito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Nunito Sans Light"/>
                <a:ea typeface="Nunito Sans Light"/>
                <a:cs typeface="Nunito Sans Light"/>
                <a:sym typeface="Nunito Sans Light"/>
              </a:rPr>
              <a:t>, including icons by </a:t>
            </a:r>
            <a:r>
              <a:rPr lang="en" sz="1000">
                <a:solidFill>
                  <a:schemeClr val="dk1"/>
                </a:solidFill>
                <a:uFill>
                  <a:noFill/>
                </a:u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Nunito Sans Light"/>
                <a:ea typeface="Nunito Sans Light"/>
                <a:cs typeface="Nunito Sans Light"/>
                <a:sym typeface="Nunito Sans Light"/>
              </a:rPr>
              <a:t>, and infographics &amp; images by </a:t>
            </a:r>
            <a:r>
              <a:rPr lang="en" sz="1000">
                <a:solidFill>
                  <a:schemeClr val="dk1"/>
                </a:solidFill>
                <a:uFill>
                  <a:noFill/>
                </a:uFill>
                <a:latin typeface="Nunito Sans"/>
                <a:ea typeface="Nunito Sans"/>
                <a:cs typeface="Nunito Sans"/>
                <a:sym typeface="Nunito Sans"/>
                <a:hlinkClick r:id="rId5">
                  <a:extLst>
                    <a:ext uri="{A12FA001-AC4F-418D-AE19-62706E023703}">
                      <ahyp:hlinkClr xmlns:ahyp="http://schemas.microsoft.com/office/drawing/2018/hyperlinkcolor" val="tx"/>
                    </a:ext>
                  </a:extLst>
                </a:hlinkClick>
              </a:rPr>
              <a:t>Freepik</a:t>
            </a:r>
            <a:endParaRPr sz="1000">
              <a:solidFill>
                <a:schemeClr val="dk1"/>
              </a:solidFill>
              <a:latin typeface="Nunito Sans Light"/>
              <a:ea typeface="Nunito Sans Light"/>
              <a:cs typeface="Nunito Sans Light"/>
              <a:sym typeface="Nunito Sans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ig picture">
  <p:cSld name="MAIN_POINT_1">
    <p:spTree>
      <p:nvGrpSpPr>
        <p:cNvPr id="1" name="Shape 272"/>
        <p:cNvGrpSpPr/>
        <p:nvPr/>
      </p:nvGrpSpPr>
      <p:grpSpPr>
        <a:xfrm>
          <a:off x="0" y="0"/>
          <a:ext cx="0" cy="0"/>
          <a:chOff x="0" y="0"/>
          <a:chExt cx="0" cy="0"/>
        </a:xfrm>
      </p:grpSpPr>
      <p:sp>
        <p:nvSpPr>
          <p:cNvPr id="273" name="Google Shape;273;p49"/>
          <p:cNvSpPr txBox="1">
            <a:spLocks noGrp="1"/>
          </p:cNvSpPr>
          <p:nvPr>
            <p:ph type="title"/>
          </p:nvPr>
        </p:nvSpPr>
        <p:spPr>
          <a:xfrm>
            <a:off x="4919600" y="3167175"/>
            <a:ext cx="3473100" cy="1707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4"/>
              </a:buClr>
              <a:buSzPts val="2400"/>
              <a:buNone/>
              <a:defRPr sz="3000">
                <a:solidFill>
                  <a:schemeClr val="accent4"/>
                </a:solidFill>
              </a:defRPr>
            </a:lvl1pPr>
            <a:lvl2pPr lvl="1">
              <a:spcBef>
                <a:spcPts val="0"/>
              </a:spcBef>
              <a:spcAft>
                <a:spcPts val="0"/>
              </a:spcAft>
              <a:buClr>
                <a:schemeClr val="accent4"/>
              </a:buClr>
              <a:buSzPts val="2400"/>
              <a:buNone/>
              <a:defRPr sz="2400">
                <a:solidFill>
                  <a:schemeClr val="accent4"/>
                </a:solidFill>
              </a:defRPr>
            </a:lvl2pPr>
            <a:lvl3pPr lvl="2">
              <a:spcBef>
                <a:spcPts val="0"/>
              </a:spcBef>
              <a:spcAft>
                <a:spcPts val="0"/>
              </a:spcAft>
              <a:buClr>
                <a:schemeClr val="accent4"/>
              </a:buClr>
              <a:buSzPts val="2400"/>
              <a:buNone/>
              <a:defRPr sz="2400">
                <a:solidFill>
                  <a:schemeClr val="accent4"/>
                </a:solidFill>
              </a:defRPr>
            </a:lvl3pPr>
            <a:lvl4pPr lvl="3">
              <a:spcBef>
                <a:spcPts val="0"/>
              </a:spcBef>
              <a:spcAft>
                <a:spcPts val="0"/>
              </a:spcAft>
              <a:buClr>
                <a:schemeClr val="accent4"/>
              </a:buClr>
              <a:buSzPts val="2400"/>
              <a:buNone/>
              <a:defRPr sz="2400">
                <a:solidFill>
                  <a:schemeClr val="accent4"/>
                </a:solidFill>
              </a:defRPr>
            </a:lvl4pPr>
            <a:lvl5pPr lvl="4">
              <a:spcBef>
                <a:spcPts val="0"/>
              </a:spcBef>
              <a:spcAft>
                <a:spcPts val="0"/>
              </a:spcAft>
              <a:buClr>
                <a:schemeClr val="accent4"/>
              </a:buClr>
              <a:buSzPts val="2400"/>
              <a:buNone/>
              <a:defRPr sz="2400">
                <a:solidFill>
                  <a:schemeClr val="accent4"/>
                </a:solidFill>
              </a:defRPr>
            </a:lvl5pPr>
            <a:lvl6pPr lvl="5">
              <a:spcBef>
                <a:spcPts val="0"/>
              </a:spcBef>
              <a:spcAft>
                <a:spcPts val="0"/>
              </a:spcAft>
              <a:buClr>
                <a:schemeClr val="accent4"/>
              </a:buClr>
              <a:buSzPts val="2400"/>
              <a:buNone/>
              <a:defRPr sz="2400">
                <a:solidFill>
                  <a:schemeClr val="accent4"/>
                </a:solidFill>
              </a:defRPr>
            </a:lvl6pPr>
            <a:lvl7pPr lvl="6">
              <a:spcBef>
                <a:spcPts val="0"/>
              </a:spcBef>
              <a:spcAft>
                <a:spcPts val="0"/>
              </a:spcAft>
              <a:buClr>
                <a:schemeClr val="accent4"/>
              </a:buClr>
              <a:buSzPts val="2400"/>
              <a:buNone/>
              <a:defRPr sz="2400">
                <a:solidFill>
                  <a:schemeClr val="accent4"/>
                </a:solidFill>
              </a:defRPr>
            </a:lvl7pPr>
            <a:lvl8pPr lvl="7">
              <a:spcBef>
                <a:spcPts val="0"/>
              </a:spcBef>
              <a:spcAft>
                <a:spcPts val="0"/>
              </a:spcAft>
              <a:buClr>
                <a:schemeClr val="accent4"/>
              </a:buClr>
              <a:buSzPts val="2400"/>
              <a:buNone/>
              <a:defRPr sz="2400">
                <a:solidFill>
                  <a:schemeClr val="accent4"/>
                </a:solidFill>
              </a:defRPr>
            </a:lvl8pPr>
            <a:lvl9pPr lvl="8">
              <a:spcBef>
                <a:spcPts val="0"/>
              </a:spcBef>
              <a:spcAft>
                <a:spcPts val="0"/>
              </a:spcAft>
              <a:buClr>
                <a:schemeClr val="accent4"/>
              </a:buClr>
              <a:buSzPts val="2400"/>
              <a:buNone/>
              <a:defRPr sz="2400">
                <a:solidFill>
                  <a:schemeClr val="accent4"/>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long list">
  <p:cSld name="CUSTOM_5">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50"/>
          <p:cNvSpPr txBox="1">
            <a:spLocks noGrp="1"/>
          </p:cNvSpPr>
          <p:nvPr>
            <p:ph type="title"/>
          </p:nvPr>
        </p:nvSpPr>
        <p:spPr>
          <a:xfrm>
            <a:off x="607626" y="395717"/>
            <a:ext cx="43551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276" name="Google Shape;276;p50"/>
          <p:cNvSpPr txBox="1">
            <a:spLocks noGrp="1"/>
          </p:cNvSpPr>
          <p:nvPr>
            <p:ph type="body" idx="1"/>
          </p:nvPr>
        </p:nvSpPr>
        <p:spPr>
          <a:xfrm>
            <a:off x="635976" y="1043725"/>
            <a:ext cx="7788000" cy="3695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2"/>
              </a:buClr>
              <a:buSzPts val="1200"/>
              <a:buFont typeface="Nunito Sans SemiBold"/>
              <a:buAutoNum type="arabicPeriod"/>
              <a:defRPr sz="1200"/>
            </a:lvl1pPr>
            <a:lvl2pPr marL="914400" lvl="1" indent="-304800">
              <a:spcBef>
                <a:spcPts val="1600"/>
              </a:spcBef>
              <a:spcAft>
                <a:spcPts val="0"/>
              </a:spcAft>
              <a:buSzPts val="1200"/>
              <a:buFont typeface="Roboto Condensed Light"/>
              <a:buAutoNum type="alphaLcPeriod"/>
              <a:defRPr/>
            </a:lvl2pPr>
            <a:lvl3pPr marL="1371600" lvl="2" indent="-304800">
              <a:spcBef>
                <a:spcPts val="1600"/>
              </a:spcBef>
              <a:spcAft>
                <a:spcPts val="0"/>
              </a:spcAft>
              <a:buSzPts val="1200"/>
              <a:buFont typeface="Roboto Condensed Light"/>
              <a:buAutoNum type="romanLcPeriod"/>
              <a:defRPr/>
            </a:lvl3pPr>
            <a:lvl4pPr marL="1828800" lvl="3" indent="-304800">
              <a:spcBef>
                <a:spcPts val="1600"/>
              </a:spcBef>
              <a:spcAft>
                <a:spcPts val="0"/>
              </a:spcAft>
              <a:buSzPts val="1200"/>
              <a:buFont typeface="Roboto Condensed Light"/>
              <a:buAutoNum type="arabicPeriod"/>
              <a:defRPr/>
            </a:lvl4pPr>
            <a:lvl5pPr marL="2286000" lvl="4" indent="-304800">
              <a:spcBef>
                <a:spcPts val="1600"/>
              </a:spcBef>
              <a:spcAft>
                <a:spcPts val="0"/>
              </a:spcAft>
              <a:buSzPts val="1200"/>
              <a:buFont typeface="Roboto Condensed Light"/>
              <a:buAutoNum type="alphaLcPeriod"/>
              <a:defRPr/>
            </a:lvl5pPr>
            <a:lvl6pPr marL="2743200" lvl="5" indent="-304800">
              <a:spcBef>
                <a:spcPts val="1600"/>
              </a:spcBef>
              <a:spcAft>
                <a:spcPts val="0"/>
              </a:spcAft>
              <a:buSzPts val="1200"/>
              <a:buFont typeface="Roboto Condensed Light"/>
              <a:buAutoNum type="romanLcPeriod"/>
              <a:defRPr/>
            </a:lvl6pPr>
            <a:lvl7pPr marL="3200400" lvl="6" indent="-304800">
              <a:spcBef>
                <a:spcPts val="1600"/>
              </a:spcBef>
              <a:spcAft>
                <a:spcPts val="0"/>
              </a:spcAft>
              <a:buSzPts val="1200"/>
              <a:buFont typeface="Roboto Condensed Light"/>
              <a:buAutoNum type="arabicPeriod"/>
              <a:defRPr/>
            </a:lvl7pPr>
            <a:lvl8pPr marL="3657600" lvl="7" indent="-304800">
              <a:spcBef>
                <a:spcPts val="1600"/>
              </a:spcBef>
              <a:spcAft>
                <a:spcPts val="0"/>
              </a:spcAft>
              <a:buSzPts val="1200"/>
              <a:buFont typeface="Roboto Condensed Light"/>
              <a:buAutoNum type="alphaLcPeriod"/>
              <a:defRPr/>
            </a:lvl8pPr>
            <a:lvl9pPr marL="4114800" lvl="8" indent="-304800">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Resources">
  <p:cSld name="CUSTOM_5_1">
    <p:bg>
      <p:bgPr>
        <a:blipFill>
          <a:blip r:embed="rId2">
            <a:alphaModFix/>
          </a:blip>
          <a:stretch>
            <a:fillRect/>
          </a:stretch>
        </a:blipFill>
        <a:effectLst/>
      </p:bgPr>
    </p:bg>
    <p:spTree>
      <p:nvGrpSpPr>
        <p:cNvPr id="1" name="Shape 277"/>
        <p:cNvGrpSpPr/>
        <p:nvPr/>
      </p:nvGrpSpPr>
      <p:grpSpPr>
        <a:xfrm>
          <a:off x="0" y="0"/>
          <a:ext cx="0" cy="0"/>
          <a:chOff x="0" y="0"/>
          <a:chExt cx="0" cy="0"/>
        </a:xfrm>
      </p:grpSpPr>
      <p:sp>
        <p:nvSpPr>
          <p:cNvPr id="278" name="Google Shape;278;p51"/>
          <p:cNvSpPr txBox="1">
            <a:spLocks noGrp="1"/>
          </p:cNvSpPr>
          <p:nvPr>
            <p:ph type="title"/>
          </p:nvPr>
        </p:nvSpPr>
        <p:spPr>
          <a:xfrm>
            <a:off x="622279" y="392748"/>
            <a:ext cx="43551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sz="3000">
                <a:solidFill>
                  <a:schemeClr val="lt1"/>
                </a:solidFill>
              </a:defRPr>
            </a:lvl1pPr>
            <a:lvl2pPr lvl="1">
              <a:spcBef>
                <a:spcPts val="0"/>
              </a:spcBef>
              <a:spcAft>
                <a:spcPts val="0"/>
              </a:spcAft>
              <a:buNone/>
              <a:defRPr sz="3000">
                <a:solidFill>
                  <a:schemeClr val="lt1"/>
                </a:solidFill>
              </a:defRPr>
            </a:lvl2pPr>
            <a:lvl3pPr lvl="2">
              <a:spcBef>
                <a:spcPts val="0"/>
              </a:spcBef>
              <a:spcAft>
                <a:spcPts val="0"/>
              </a:spcAft>
              <a:buNone/>
              <a:defRPr sz="3000">
                <a:solidFill>
                  <a:schemeClr val="lt1"/>
                </a:solidFill>
              </a:defRPr>
            </a:lvl3pPr>
            <a:lvl4pPr lvl="3">
              <a:spcBef>
                <a:spcPts val="0"/>
              </a:spcBef>
              <a:spcAft>
                <a:spcPts val="0"/>
              </a:spcAft>
              <a:buNone/>
              <a:defRPr sz="3000">
                <a:solidFill>
                  <a:schemeClr val="lt1"/>
                </a:solidFill>
              </a:defRPr>
            </a:lvl4pPr>
            <a:lvl5pPr lvl="4">
              <a:spcBef>
                <a:spcPts val="0"/>
              </a:spcBef>
              <a:spcAft>
                <a:spcPts val="0"/>
              </a:spcAft>
              <a:buNone/>
              <a:defRPr sz="3000">
                <a:solidFill>
                  <a:schemeClr val="lt1"/>
                </a:solidFill>
              </a:defRPr>
            </a:lvl5pPr>
            <a:lvl6pPr lvl="5">
              <a:spcBef>
                <a:spcPts val="0"/>
              </a:spcBef>
              <a:spcAft>
                <a:spcPts val="0"/>
              </a:spcAft>
              <a:buNone/>
              <a:defRPr sz="3000">
                <a:solidFill>
                  <a:schemeClr val="lt1"/>
                </a:solidFill>
              </a:defRPr>
            </a:lvl6pPr>
            <a:lvl7pPr lvl="6">
              <a:spcBef>
                <a:spcPts val="0"/>
              </a:spcBef>
              <a:spcAft>
                <a:spcPts val="0"/>
              </a:spcAft>
              <a:buNone/>
              <a:defRPr sz="3000">
                <a:solidFill>
                  <a:schemeClr val="lt1"/>
                </a:solidFill>
              </a:defRPr>
            </a:lvl7pPr>
            <a:lvl8pPr lvl="7">
              <a:spcBef>
                <a:spcPts val="0"/>
              </a:spcBef>
              <a:spcAft>
                <a:spcPts val="0"/>
              </a:spcAft>
              <a:buNone/>
              <a:defRPr sz="3000">
                <a:solidFill>
                  <a:schemeClr val="lt1"/>
                </a:solidFill>
              </a:defRPr>
            </a:lvl8pPr>
            <a:lvl9pPr lvl="8">
              <a:spcBef>
                <a:spcPts val="0"/>
              </a:spcBef>
              <a:spcAft>
                <a:spcPts val="0"/>
              </a:spcAft>
              <a:buNone/>
              <a:defRPr sz="3000">
                <a:solidFill>
                  <a:schemeClr val="lt1"/>
                </a:solidFill>
              </a:defRPr>
            </a:lvl9pPr>
          </a:lstStyle>
          <a:p>
            <a:endParaRPr/>
          </a:p>
        </p:txBody>
      </p:sp>
      <p:sp>
        <p:nvSpPr>
          <p:cNvPr id="279" name="Google Shape;279;p51"/>
          <p:cNvSpPr txBox="1">
            <a:spLocks noGrp="1"/>
          </p:cNvSpPr>
          <p:nvPr>
            <p:ph type="body" idx="1"/>
          </p:nvPr>
        </p:nvSpPr>
        <p:spPr>
          <a:xfrm>
            <a:off x="604325" y="1268806"/>
            <a:ext cx="3196800" cy="3695100"/>
          </a:xfrm>
          <a:prstGeom prst="rect">
            <a:avLst/>
          </a:prstGeom>
        </p:spPr>
        <p:txBody>
          <a:bodyPr spcFirstLastPara="1" wrap="square" lIns="91425" tIns="91425" rIns="91425" bIns="91425" anchor="t" anchorCtr="0">
            <a:noAutofit/>
          </a:bodyPr>
          <a:lstStyle>
            <a:lvl1pPr marL="457200" lvl="0" indent="-279400">
              <a:lnSpc>
                <a:spcPct val="100000"/>
              </a:lnSpc>
              <a:spcBef>
                <a:spcPts val="300"/>
              </a:spcBef>
              <a:spcAft>
                <a:spcPts val="0"/>
              </a:spcAft>
              <a:buSzPts val="800"/>
              <a:buFont typeface="Nunito Light"/>
              <a:buChar char="●"/>
              <a:defRPr sz="1200"/>
            </a:lvl1pPr>
            <a:lvl2pPr marL="914400" lvl="1" indent="-304800">
              <a:spcBef>
                <a:spcPts val="0"/>
              </a:spcBef>
              <a:spcAft>
                <a:spcPts val="0"/>
              </a:spcAft>
              <a:buSzPts val="1200"/>
              <a:buFont typeface="Nunito Light"/>
              <a:buChar char="○"/>
              <a:defRPr/>
            </a:lvl2pPr>
            <a:lvl3pPr marL="1371600" lvl="2" indent="-304800">
              <a:spcBef>
                <a:spcPts val="1600"/>
              </a:spcBef>
              <a:spcAft>
                <a:spcPts val="0"/>
              </a:spcAft>
              <a:buSzPts val="1200"/>
              <a:buFont typeface="Nunito Light"/>
              <a:buChar char="■"/>
              <a:defRPr/>
            </a:lvl3pPr>
            <a:lvl4pPr marL="1828800" lvl="3" indent="-304800">
              <a:spcBef>
                <a:spcPts val="1600"/>
              </a:spcBef>
              <a:spcAft>
                <a:spcPts val="0"/>
              </a:spcAft>
              <a:buSzPts val="12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04800">
              <a:spcBef>
                <a:spcPts val="1600"/>
              </a:spcBef>
              <a:spcAft>
                <a:spcPts val="0"/>
              </a:spcAft>
              <a:buSzPts val="1200"/>
              <a:buFont typeface="Nunito Light"/>
              <a:buChar char="●"/>
              <a:defRPr/>
            </a:lvl7pPr>
            <a:lvl8pPr marL="3657600" lvl="7" indent="-304800">
              <a:spcBef>
                <a:spcPts val="1600"/>
              </a:spcBef>
              <a:spcAft>
                <a:spcPts val="0"/>
              </a:spcAft>
              <a:buSzPts val="12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280" name="Google Shape;280;p51"/>
          <p:cNvSpPr txBox="1">
            <a:spLocks noGrp="1"/>
          </p:cNvSpPr>
          <p:nvPr>
            <p:ph type="body" idx="2"/>
          </p:nvPr>
        </p:nvSpPr>
        <p:spPr>
          <a:xfrm>
            <a:off x="4626925" y="588981"/>
            <a:ext cx="3346800" cy="3695100"/>
          </a:xfrm>
          <a:prstGeom prst="rect">
            <a:avLst/>
          </a:prstGeom>
        </p:spPr>
        <p:txBody>
          <a:bodyPr spcFirstLastPara="1" wrap="square" lIns="91425" tIns="91425" rIns="91425" bIns="91425" anchor="t" anchorCtr="0">
            <a:noAutofit/>
          </a:bodyPr>
          <a:lstStyle>
            <a:lvl1pPr marL="457200" lvl="0" indent="-279400">
              <a:lnSpc>
                <a:spcPct val="100000"/>
              </a:lnSpc>
              <a:spcBef>
                <a:spcPts val="0"/>
              </a:spcBef>
              <a:spcAft>
                <a:spcPts val="0"/>
              </a:spcAft>
              <a:buSzPts val="800"/>
              <a:buFont typeface="Nunito Light"/>
              <a:buChar char="●"/>
              <a:defRPr sz="1200"/>
            </a:lvl1pPr>
            <a:lvl2pPr marL="914400" lvl="1" indent="-304800">
              <a:spcBef>
                <a:spcPts val="1600"/>
              </a:spcBef>
              <a:spcAft>
                <a:spcPts val="0"/>
              </a:spcAft>
              <a:buSzPts val="1200"/>
              <a:buFont typeface="Nunito Light"/>
              <a:buChar char="○"/>
              <a:defRPr/>
            </a:lvl2pPr>
            <a:lvl3pPr marL="1371600" lvl="2" indent="-304800">
              <a:spcBef>
                <a:spcPts val="1600"/>
              </a:spcBef>
              <a:spcAft>
                <a:spcPts val="0"/>
              </a:spcAft>
              <a:buSzPts val="1200"/>
              <a:buFont typeface="Nunito Light"/>
              <a:buChar char="■"/>
              <a:defRPr/>
            </a:lvl3pPr>
            <a:lvl4pPr marL="1828800" lvl="3" indent="-304800">
              <a:spcBef>
                <a:spcPts val="1600"/>
              </a:spcBef>
              <a:spcAft>
                <a:spcPts val="0"/>
              </a:spcAft>
              <a:buSzPts val="12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04800">
              <a:spcBef>
                <a:spcPts val="1600"/>
              </a:spcBef>
              <a:spcAft>
                <a:spcPts val="0"/>
              </a:spcAft>
              <a:buSzPts val="1200"/>
              <a:buFont typeface="Nunito Light"/>
              <a:buChar char="●"/>
              <a:defRPr/>
            </a:lvl7pPr>
            <a:lvl8pPr marL="3657600" lvl="7" indent="-304800">
              <a:spcBef>
                <a:spcPts val="1600"/>
              </a:spcBef>
              <a:spcAft>
                <a:spcPts val="0"/>
              </a:spcAft>
              <a:buSzPts val="12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llery" type="twoObj">
  <p:cSld name="TWO_OBJECTS">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32" name="Google Shape;32;p6"/>
          <p:cNvSpPr>
            <a:spLocks noGrp="1"/>
          </p:cNvSpPr>
          <p:nvPr>
            <p:ph type="pic" idx="2"/>
          </p:nvPr>
        </p:nvSpPr>
        <p:spPr>
          <a:xfrm>
            <a:off x="514275" y="1234725"/>
            <a:ext cx="2409300" cy="1604100"/>
          </a:xfrm>
          <a:prstGeom prst="rect">
            <a:avLst/>
          </a:prstGeom>
          <a:noFill/>
          <a:ln>
            <a:noFill/>
          </a:ln>
        </p:spPr>
      </p:sp>
      <p:sp>
        <p:nvSpPr>
          <p:cNvPr id="33" name="Google Shape;33;p6"/>
          <p:cNvSpPr>
            <a:spLocks noGrp="1"/>
          </p:cNvSpPr>
          <p:nvPr>
            <p:ph type="pic" idx="3"/>
          </p:nvPr>
        </p:nvSpPr>
        <p:spPr>
          <a:xfrm>
            <a:off x="3367350" y="1256025"/>
            <a:ext cx="2409300" cy="1604100"/>
          </a:xfrm>
          <a:prstGeom prst="rect">
            <a:avLst/>
          </a:prstGeom>
          <a:noFill/>
          <a:ln>
            <a:noFill/>
          </a:ln>
        </p:spPr>
      </p:sp>
      <p:sp>
        <p:nvSpPr>
          <p:cNvPr id="34" name="Google Shape;34;p6"/>
          <p:cNvSpPr>
            <a:spLocks noGrp="1"/>
          </p:cNvSpPr>
          <p:nvPr>
            <p:ph type="pic" idx="4"/>
          </p:nvPr>
        </p:nvSpPr>
        <p:spPr>
          <a:xfrm>
            <a:off x="6220425" y="1256025"/>
            <a:ext cx="2409300" cy="1604100"/>
          </a:xfrm>
          <a:prstGeom prst="rect">
            <a:avLst/>
          </a:prstGeom>
          <a:noFill/>
          <a:ln>
            <a:noFill/>
          </a:ln>
        </p:spPr>
      </p:sp>
      <p:sp>
        <p:nvSpPr>
          <p:cNvPr id="35" name="Google Shape;35;p6"/>
          <p:cNvSpPr>
            <a:spLocks noGrp="1"/>
          </p:cNvSpPr>
          <p:nvPr>
            <p:ph type="pic" idx="5"/>
          </p:nvPr>
        </p:nvSpPr>
        <p:spPr>
          <a:xfrm>
            <a:off x="514275" y="3025113"/>
            <a:ext cx="2409300" cy="1604100"/>
          </a:xfrm>
          <a:prstGeom prst="rect">
            <a:avLst/>
          </a:prstGeom>
          <a:noFill/>
          <a:ln>
            <a:noFill/>
          </a:ln>
        </p:spPr>
      </p:sp>
      <p:sp>
        <p:nvSpPr>
          <p:cNvPr id="36" name="Google Shape;36;p6"/>
          <p:cNvSpPr>
            <a:spLocks noGrp="1"/>
          </p:cNvSpPr>
          <p:nvPr>
            <p:ph type="pic" idx="6"/>
          </p:nvPr>
        </p:nvSpPr>
        <p:spPr>
          <a:xfrm>
            <a:off x="3367350" y="3046413"/>
            <a:ext cx="2409300" cy="1604100"/>
          </a:xfrm>
          <a:prstGeom prst="rect">
            <a:avLst/>
          </a:prstGeom>
          <a:noFill/>
          <a:ln>
            <a:noFill/>
          </a:ln>
        </p:spPr>
      </p:sp>
      <p:sp>
        <p:nvSpPr>
          <p:cNvPr id="37" name="Google Shape;37;p6"/>
          <p:cNvSpPr>
            <a:spLocks noGrp="1"/>
          </p:cNvSpPr>
          <p:nvPr>
            <p:ph type="pic" idx="7"/>
          </p:nvPr>
        </p:nvSpPr>
        <p:spPr>
          <a:xfrm>
            <a:off x="6220425" y="3046413"/>
            <a:ext cx="2409300" cy="1604100"/>
          </a:xfrm>
          <a:prstGeom prst="rect">
            <a:avLst/>
          </a:prstGeom>
          <a:noFill/>
          <a:ln>
            <a:noFill/>
          </a:ln>
        </p:spPr>
      </p:sp>
      <p:cxnSp>
        <p:nvCxnSpPr>
          <p:cNvPr id="38" name="Google Shape;38;p6"/>
          <p:cNvCxnSpPr/>
          <p:nvPr/>
        </p:nvCxnSpPr>
        <p:spPr>
          <a:xfrm>
            <a:off x="514350" y="1091036"/>
            <a:ext cx="8115300" cy="0"/>
          </a:xfrm>
          <a:prstGeom prst="straightConnector1">
            <a:avLst/>
          </a:prstGeom>
          <a:noFill/>
          <a:ln w="38100" cap="flat" cmpd="sng">
            <a:solidFill>
              <a:srgbClr val="29231E"/>
            </a:solidFill>
            <a:prstDash val="solid"/>
            <a:round/>
            <a:headEnd type="none" w="sm" len="sm"/>
            <a:tailEnd type="none" w="sm" len="sm"/>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2">
  <p:cSld name="TITLE_ONLY_1">
    <p:bg>
      <p:bgPr>
        <a:blipFill>
          <a:blip r:embed="rId2">
            <a:alphaModFix/>
          </a:blip>
          <a:stretch>
            <a:fillRect/>
          </a:stretch>
        </a:blipFill>
        <a:effectLst/>
      </p:bgPr>
    </p:bg>
    <p:spTree>
      <p:nvGrpSpPr>
        <p:cNvPr id="1" name="Shape 281"/>
        <p:cNvGrpSpPr/>
        <p:nvPr/>
      </p:nvGrpSpPr>
      <p:grpSpPr>
        <a:xfrm>
          <a:off x="0" y="0"/>
          <a:ext cx="0" cy="0"/>
          <a:chOff x="0" y="0"/>
          <a:chExt cx="0" cy="0"/>
        </a:xfrm>
      </p:grpSpPr>
      <p:sp>
        <p:nvSpPr>
          <p:cNvPr id="282" name="Google Shape;282;p52"/>
          <p:cNvSpPr txBox="1">
            <a:spLocks noGrp="1"/>
          </p:cNvSpPr>
          <p:nvPr>
            <p:ph type="title"/>
          </p:nvPr>
        </p:nvSpPr>
        <p:spPr>
          <a:xfrm>
            <a:off x="615268" y="393300"/>
            <a:ext cx="225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3">
  <p:cSld name="TITLE_ONLY_2">
    <p:bg>
      <p:bgPr>
        <a:blipFill>
          <a:blip r:embed="rId2">
            <a:alphaModFix/>
          </a:blip>
          <a:stretch>
            <a:fillRect/>
          </a:stretch>
        </a:blipFill>
        <a:effectLst/>
      </p:bgPr>
    </p:bg>
    <p:spTree>
      <p:nvGrpSpPr>
        <p:cNvPr id="1" name="Shape 283"/>
        <p:cNvGrpSpPr/>
        <p:nvPr/>
      </p:nvGrpSpPr>
      <p:grpSpPr>
        <a:xfrm>
          <a:off x="0" y="0"/>
          <a:ext cx="0" cy="0"/>
          <a:chOff x="0" y="0"/>
          <a:chExt cx="0" cy="0"/>
        </a:xfrm>
      </p:grpSpPr>
      <p:sp>
        <p:nvSpPr>
          <p:cNvPr id="284" name="Google Shape;284;p53"/>
          <p:cNvSpPr txBox="1">
            <a:spLocks noGrp="1"/>
          </p:cNvSpPr>
          <p:nvPr>
            <p:ph type="title"/>
          </p:nvPr>
        </p:nvSpPr>
        <p:spPr>
          <a:xfrm>
            <a:off x="615277" y="393300"/>
            <a:ext cx="27999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4">
  <p:cSld name="TITLE_ONLY_3">
    <p:bg>
      <p:bgPr>
        <a:blipFill>
          <a:blip r:embed="rId2">
            <a:alphaModFix/>
          </a:blip>
          <a:stretch>
            <a:fillRect/>
          </a:stretch>
        </a:blipFill>
        <a:effectLst/>
      </p:bgPr>
    </p:bg>
    <p:spTree>
      <p:nvGrpSpPr>
        <p:cNvPr id="1" name="Shape 285"/>
        <p:cNvGrpSpPr/>
        <p:nvPr/>
      </p:nvGrpSpPr>
      <p:grpSpPr>
        <a:xfrm>
          <a:off x="0" y="0"/>
          <a:ext cx="0" cy="0"/>
          <a:chOff x="0" y="0"/>
          <a:chExt cx="0" cy="0"/>
        </a:xfrm>
      </p:grpSpPr>
      <p:sp>
        <p:nvSpPr>
          <p:cNvPr id="286" name="Google Shape;286;p54"/>
          <p:cNvSpPr txBox="1">
            <a:spLocks noGrp="1"/>
          </p:cNvSpPr>
          <p:nvPr>
            <p:ph type="title"/>
          </p:nvPr>
        </p:nvSpPr>
        <p:spPr>
          <a:xfrm>
            <a:off x="615278" y="393300"/>
            <a:ext cx="33039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11700" y="445025"/>
            <a:ext cx="8520600" cy="572700"/>
          </a:xfrm>
          <a:prstGeom prst="rect">
            <a:avLst/>
          </a:prstGeom>
        </p:spPr>
        <p:txBody>
          <a:bodyPr spcFirstLastPara="1" wrap="square" lIns="45725" tIns="22850" rIns="45725" bIns="22850" anchor="ctr" anchorCtr="0">
            <a:normAutofit/>
          </a:bodyPr>
          <a:lstStyle>
            <a:lvl1pPr lvl="0">
              <a:spcBef>
                <a:spcPts val="0"/>
              </a:spcBef>
              <a:spcAft>
                <a:spcPts val="0"/>
              </a:spcAft>
              <a:buSzPts val="22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41" name="Google Shape;41;p7"/>
          <p:cNvSpPr txBox="1">
            <a:spLocks noGrp="1"/>
          </p:cNvSpPr>
          <p:nvPr>
            <p:ph type="body" idx="1"/>
          </p:nvPr>
        </p:nvSpPr>
        <p:spPr>
          <a:xfrm>
            <a:off x="311700" y="1152475"/>
            <a:ext cx="8520600" cy="3416400"/>
          </a:xfrm>
          <a:prstGeom prst="rect">
            <a:avLst/>
          </a:prstGeom>
        </p:spPr>
        <p:txBody>
          <a:bodyPr spcFirstLastPara="1" wrap="square" lIns="45725" tIns="22850" rIns="45725" bIns="22850" anchor="t" anchorCtr="0">
            <a:normAutofit/>
          </a:bodyPr>
          <a:lstStyle>
            <a:lvl1pPr marL="457200" lvl="0" indent="-330200">
              <a:spcBef>
                <a:spcPts val="300"/>
              </a:spcBef>
              <a:spcAft>
                <a:spcPts val="0"/>
              </a:spcAft>
              <a:buSzPts val="1600"/>
              <a:buChar char="•"/>
              <a:defRPr/>
            </a:lvl1pPr>
            <a:lvl2pPr marL="914400" lvl="1" indent="-317500">
              <a:spcBef>
                <a:spcPts val="300"/>
              </a:spcBef>
              <a:spcAft>
                <a:spcPts val="0"/>
              </a:spcAft>
              <a:buSzPts val="1400"/>
              <a:buChar char="–"/>
              <a:defRPr/>
            </a:lvl2pPr>
            <a:lvl3pPr marL="1371600" lvl="2" indent="-304800">
              <a:spcBef>
                <a:spcPts val="200"/>
              </a:spcBef>
              <a:spcAft>
                <a:spcPts val="0"/>
              </a:spcAft>
              <a:buSzPts val="1200"/>
              <a:buChar char="•"/>
              <a:defRPr/>
            </a:lvl3pPr>
            <a:lvl4pPr marL="1828800" lvl="3" indent="-292100">
              <a:spcBef>
                <a:spcPts val="200"/>
              </a:spcBef>
              <a:spcAft>
                <a:spcPts val="0"/>
              </a:spcAft>
              <a:buSzPts val="1000"/>
              <a:buChar char="–"/>
              <a:defRPr/>
            </a:lvl4pPr>
            <a:lvl5pPr marL="2286000" lvl="4" indent="-292100">
              <a:spcBef>
                <a:spcPts val="200"/>
              </a:spcBef>
              <a:spcAft>
                <a:spcPts val="0"/>
              </a:spcAft>
              <a:buSzPts val="1000"/>
              <a:buChar char="»"/>
              <a:defRPr/>
            </a:lvl5pPr>
            <a:lvl6pPr marL="2743200" lvl="5" indent="-292100">
              <a:spcBef>
                <a:spcPts val="200"/>
              </a:spcBef>
              <a:spcAft>
                <a:spcPts val="0"/>
              </a:spcAft>
              <a:buSzPts val="1000"/>
              <a:buChar char="•"/>
              <a:defRPr/>
            </a:lvl6pPr>
            <a:lvl7pPr marL="3200400" lvl="6" indent="-292100">
              <a:spcBef>
                <a:spcPts val="200"/>
              </a:spcBef>
              <a:spcAft>
                <a:spcPts val="0"/>
              </a:spcAft>
              <a:buSzPts val="1000"/>
              <a:buChar char="•"/>
              <a:defRPr/>
            </a:lvl7pPr>
            <a:lvl8pPr marL="3657600" lvl="7" indent="-292100">
              <a:spcBef>
                <a:spcPts val="200"/>
              </a:spcBef>
              <a:spcAft>
                <a:spcPts val="0"/>
              </a:spcAft>
              <a:buSzPts val="1000"/>
              <a:buChar char="•"/>
              <a:defRPr/>
            </a:lvl8pPr>
            <a:lvl9pPr marL="4114800" lvl="8" indent="-292100">
              <a:spcBef>
                <a:spcPts val="200"/>
              </a:spcBef>
              <a:spcAft>
                <a:spcPts val="0"/>
              </a:spcAft>
              <a:buSzPts val="1000"/>
              <a:buChar char="•"/>
              <a:defRPr/>
            </a:lvl9pPr>
          </a:lstStyle>
          <a:p>
            <a:endParaRPr/>
          </a:p>
        </p:txBody>
      </p:sp>
      <p:sp>
        <p:nvSpPr>
          <p:cNvPr id="42" name="Google Shape;42;p7"/>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1">
  <p:cSld name="TITLE_1">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ctrTitle"/>
          </p:nvPr>
        </p:nvSpPr>
        <p:spPr>
          <a:xfrm flipH="1">
            <a:off x="1871850" y="777375"/>
            <a:ext cx="5400300" cy="1264800"/>
          </a:xfrm>
          <a:prstGeom prst="rect">
            <a:avLst/>
          </a:prstGeom>
        </p:spPr>
        <p:txBody>
          <a:bodyPr spcFirstLastPara="1" wrap="square" lIns="45725" tIns="22850" rIns="45725" bIns="22850" anchor="ctr" anchorCtr="0">
            <a:normAutofit/>
          </a:bodyPr>
          <a:lstStyle>
            <a:lvl1pPr lvl="0" algn="ctr">
              <a:lnSpc>
                <a:spcPct val="80000"/>
              </a:lnSpc>
              <a:spcBef>
                <a:spcPts val="0"/>
              </a:spcBef>
              <a:spcAft>
                <a:spcPts val="0"/>
              </a:spcAft>
              <a:buSzPts val="6000"/>
              <a:buNone/>
              <a:defRPr sz="5200">
                <a:solidFill>
                  <a:schemeClr val="accent2"/>
                </a:solidFill>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45" name="Google Shape;45;p8"/>
          <p:cNvSpPr txBox="1">
            <a:spLocks noGrp="1"/>
          </p:cNvSpPr>
          <p:nvPr>
            <p:ph type="subTitle" idx="1"/>
          </p:nvPr>
        </p:nvSpPr>
        <p:spPr>
          <a:xfrm flipH="1">
            <a:off x="2167950" y="497056"/>
            <a:ext cx="4808100" cy="6705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600">
                <a:solidFill>
                  <a:schemeClr val="lt1"/>
                </a:solidFill>
              </a:defRPr>
            </a:lvl1pPr>
            <a:lvl2pPr lvl="1">
              <a:lnSpc>
                <a:spcPct val="100000"/>
              </a:lnSpc>
              <a:spcBef>
                <a:spcPts val="300"/>
              </a:spcBef>
              <a:spcAft>
                <a:spcPts val="0"/>
              </a:spcAft>
              <a:buSzPts val="1400"/>
              <a:buNone/>
              <a:defRPr sz="1400"/>
            </a:lvl2pPr>
            <a:lvl3pPr lvl="2">
              <a:lnSpc>
                <a:spcPct val="100000"/>
              </a:lnSpc>
              <a:spcBef>
                <a:spcPts val="200"/>
              </a:spcBef>
              <a:spcAft>
                <a:spcPts val="0"/>
              </a:spcAft>
              <a:buSzPts val="1400"/>
              <a:buNone/>
              <a:defRPr sz="1400"/>
            </a:lvl3pPr>
            <a:lvl4pPr lvl="3">
              <a:lnSpc>
                <a:spcPct val="100000"/>
              </a:lnSpc>
              <a:spcBef>
                <a:spcPts val="200"/>
              </a:spcBef>
              <a:spcAft>
                <a:spcPts val="0"/>
              </a:spcAft>
              <a:buSzPts val="1400"/>
              <a:buNone/>
              <a:defRPr sz="1400"/>
            </a:lvl4pPr>
            <a:lvl5pPr lvl="4">
              <a:lnSpc>
                <a:spcPct val="100000"/>
              </a:lnSpc>
              <a:spcBef>
                <a:spcPts val="200"/>
              </a:spcBef>
              <a:spcAft>
                <a:spcPts val="0"/>
              </a:spcAft>
              <a:buSzPts val="1400"/>
              <a:buNone/>
              <a:defRPr sz="1400"/>
            </a:lvl5pPr>
            <a:lvl6pPr lvl="5">
              <a:lnSpc>
                <a:spcPct val="100000"/>
              </a:lnSpc>
              <a:spcBef>
                <a:spcPts val="200"/>
              </a:spcBef>
              <a:spcAft>
                <a:spcPts val="0"/>
              </a:spcAft>
              <a:buSzPts val="1400"/>
              <a:buNone/>
              <a:defRPr sz="1400"/>
            </a:lvl6pPr>
            <a:lvl7pPr lvl="6">
              <a:lnSpc>
                <a:spcPct val="100000"/>
              </a:lnSpc>
              <a:spcBef>
                <a:spcPts val="200"/>
              </a:spcBef>
              <a:spcAft>
                <a:spcPts val="0"/>
              </a:spcAft>
              <a:buSzPts val="1400"/>
              <a:buNone/>
              <a:defRPr sz="1400"/>
            </a:lvl7pPr>
            <a:lvl8pPr lvl="7">
              <a:lnSpc>
                <a:spcPct val="100000"/>
              </a:lnSpc>
              <a:spcBef>
                <a:spcPts val="200"/>
              </a:spcBef>
              <a:spcAft>
                <a:spcPts val="0"/>
              </a:spcAft>
              <a:buSzPts val="1400"/>
              <a:buNone/>
              <a:defRPr sz="1400"/>
            </a:lvl8pPr>
            <a:lvl9pPr lvl="8">
              <a:lnSpc>
                <a:spcPct val="100000"/>
              </a:lnSpc>
              <a:spcBef>
                <a:spcPts val="20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ong list">
  <p:cSld name="CUSTOM_5">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607626" y="395717"/>
            <a:ext cx="4355100" cy="572700"/>
          </a:xfrm>
          <a:prstGeom prst="rect">
            <a:avLst/>
          </a:prstGeom>
        </p:spPr>
        <p:txBody>
          <a:bodyPr spcFirstLastPara="1" wrap="square" lIns="45725" tIns="22850" rIns="45725" bIns="22850" anchor="t" anchorCtr="0">
            <a:normAutofit/>
          </a:bodyPr>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a:endParaRPr/>
          </a:p>
        </p:txBody>
      </p:sp>
      <p:sp>
        <p:nvSpPr>
          <p:cNvPr id="48" name="Google Shape;48;p9"/>
          <p:cNvSpPr txBox="1">
            <a:spLocks noGrp="1"/>
          </p:cNvSpPr>
          <p:nvPr>
            <p:ph type="body" idx="1"/>
          </p:nvPr>
        </p:nvSpPr>
        <p:spPr>
          <a:xfrm>
            <a:off x="635976" y="1043725"/>
            <a:ext cx="7788000" cy="3695100"/>
          </a:xfrm>
          <a:prstGeom prst="rect">
            <a:avLst/>
          </a:prstGeom>
        </p:spPr>
        <p:txBody>
          <a:bodyPr spcFirstLastPara="1" wrap="square" lIns="45725" tIns="22850" rIns="45725" bIns="22850" anchor="t" anchorCtr="0">
            <a:normAutofit/>
          </a:bodyPr>
          <a:lstStyle>
            <a:lvl1pPr marL="457200" lvl="0" indent="-304800">
              <a:spcBef>
                <a:spcPts val="300"/>
              </a:spcBef>
              <a:spcAft>
                <a:spcPts val="0"/>
              </a:spcAft>
              <a:buClr>
                <a:schemeClr val="accent2"/>
              </a:buClr>
              <a:buSzPts val="1200"/>
              <a:buFont typeface="Nunito Sans SemiBold"/>
              <a:buAutoNum type="arabicPeriod"/>
              <a:defRPr sz="1200"/>
            </a:lvl1pPr>
            <a:lvl2pPr marL="914400" lvl="1" indent="-304800">
              <a:spcBef>
                <a:spcPts val="300"/>
              </a:spcBef>
              <a:spcAft>
                <a:spcPts val="0"/>
              </a:spcAft>
              <a:buSzPts val="1200"/>
              <a:buFont typeface="Roboto Condensed Light"/>
              <a:buAutoNum type="alphaLcPeriod"/>
              <a:defRPr/>
            </a:lvl2pPr>
            <a:lvl3pPr marL="1371600" lvl="2" indent="-304800">
              <a:spcBef>
                <a:spcPts val="200"/>
              </a:spcBef>
              <a:spcAft>
                <a:spcPts val="0"/>
              </a:spcAft>
              <a:buSzPts val="1200"/>
              <a:buFont typeface="Roboto Condensed Light"/>
              <a:buAutoNum type="romanLcPeriod"/>
              <a:defRPr/>
            </a:lvl3pPr>
            <a:lvl4pPr marL="1828800" lvl="3" indent="-304800">
              <a:spcBef>
                <a:spcPts val="200"/>
              </a:spcBef>
              <a:spcAft>
                <a:spcPts val="0"/>
              </a:spcAft>
              <a:buSzPts val="1200"/>
              <a:buFont typeface="Roboto Condensed Light"/>
              <a:buAutoNum type="arabicPeriod"/>
              <a:defRPr/>
            </a:lvl4pPr>
            <a:lvl5pPr marL="2286000" lvl="4" indent="-304800">
              <a:spcBef>
                <a:spcPts val="200"/>
              </a:spcBef>
              <a:spcAft>
                <a:spcPts val="0"/>
              </a:spcAft>
              <a:buSzPts val="1200"/>
              <a:buFont typeface="Roboto Condensed Light"/>
              <a:buAutoNum type="alphaLcPeriod"/>
              <a:defRPr/>
            </a:lvl5pPr>
            <a:lvl6pPr marL="2743200" lvl="5" indent="-304800">
              <a:spcBef>
                <a:spcPts val="200"/>
              </a:spcBef>
              <a:spcAft>
                <a:spcPts val="0"/>
              </a:spcAft>
              <a:buSzPts val="1200"/>
              <a:buFont typeface="Roboto Condensed Light"/>
              <a:buAutoNum type="romanLcPeriod"/>
              <a:defRPr/>
            </a:lvl6pPr>
            <a:lvl7pPr marL="3200400" lvl="6" indent="-304800">
              <a:spcBef>
                <a:spcPts val="200"/>
              </a:spcBef>
              <a:spcAft>
                <a:spcPts val="0"/>
              </a:spcAft>
              <a:buSzPts val="1200"/>
              <a:buFont typeface="Roboto Condensed Light"/>
              <a:buAutoNum type="arabicPeriod"/>
              <a:defRPr/>
            </a:lvl7pPr>
            <a:lvl8pPr marL="3657600" lvl="7" indent="-304800">
              <a:spcBef>
                <a:spcPts val="200"/>
              </a:spcBef>
              <a:spcAft>
                <a:spcPts val="0"/>
              </a:spcAft>
              <a:buSzPts val="1200"/>
              <a:buFont typeface="Roboto Condensed Light"/>
              <a:buAutoNum type="alphaLcPeriod"/>
              <a:defRPr/>
            </a:lvl8pPr>
            <a:lvl9pPr marL="4114800" lvl="8" indent="-304800">
              <a:spcBef>
                <a:spcPts val="20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6">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10"/>
          <p:cNvSpPr txBox="1">
            <a:spLocks noGrp="1"/>
          </p:cNvSpPr>
          <p:nvPr>
            <p:ph type="ctrTitle"/>
          </p:nvPr>
        </p:nvSpPr>
        <p:spPr>
          <a:xfrm>
            <a:off x="720000" y="3310214"/>
            <a:ext cx="2322300" cy="3576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1" name="Google Shape;51;p10"/>
          <p:cNvSpPr txBox="1">
            <a:spLocks noGrp="1"/>
          </p:cNvSpPr>
          <p:nvPr>
            <p:ph type="subTitle" idx="1"/>
          </p:nvPr>
        </p:nvSpPr>
        <p:spPr>
          <a:xfrm>
            <a:off x="768607" y="3518514"/>
            <a:ext cx="22251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52" name="Google Shape;52;p10"/>
          <p:cNvSpPr txBox="1">
            <a:spLocks noGrp="1"/>
          </p:cNvSpPr>
          <p:nvPr>
            <p:ph type="title" idx="2" hasCustomPrompt="1"/>
          </p:nvPr>
        </p:nvSpPr>
        <p:spPr>
          <a:xfrm>
            <a:off x="1493557" y="2722271"/>
            <a:ext cx="775200" cy="577800"/>
          </a:xfrm>
          <a:prstGeom prst="rect">
            <a:avLst/>
          </a:prstGeom>
          <a:noFill/>
        </p:spPr>
        <p:txBody>
          <a:bodyPr spcFirstLastPara="1" wrap="square" lIns="45725" tIns="22850" rIns="45725" bIns="22850" anchor="ctr" anchorCtr="0">
            <a:norm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10"/>
          <p:cNvSpPr txBox="1">
            <a:spLocks noGrp="1"/>
          </p:cNvSpPr>
          <p:nvPr>
            <p:ph type="ctrTitle" idx="3"/>
          </p:nvPr>
        </p:nvSpPr>
        <p:spPr>
          <a:xfrm>
            <a:off x="5925450" y="1939901"/>
            <a:ext cx="2322300" cy="3576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4" name="Google Shape;54;p10"/>
          <p:cNvSpPr txBox="1">
            <a:spLocks noGrp="1"/>
          </p:cNvSpPr>
          <p:nvPr>
            <p:ph type="subTitle" idx="4"/>
          </p:nvPr>
        </p:nvSpPr>
        <p:spPr>
          <a:xfrm>
            <a:off x="5925453" y="2133082"/>
            <a:ext cx="23223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55" name="Google Shape;55;p10"/>
          <p:cNvSpPr txBox="1">
            <a:spLocks noGrp="1"/>
          </p:cNvSpPr>
          <p:nvPr>
            <p:ph type="title" idx="5" hasCustomPrompt="1"/>
          </p:nvPr>
        </p:nvSpPr>
        <p:spPr>
          <a:xfrm>
            <a:off x="6784353" y="1362663"/>
            <a:ext cx="604500" cy="577800"/>
          </a:xfrm>
          <a:prstGeom prst="rect">
            <a:avLst/>
          </a:prstGeom>
          <a:noFill/>
        </p:spPr>
        <p:txBody>
          <a:bodyPr spcFirstLastPara="1" wrap="square" lIns="45725" tIns="22850" rIns="45725" bIns="22850" anchor="ctr" anchorCtr="0">
            <a:norm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56" name="Google Shape;56;p10"/>
          <p:cNvSpPr txBox="1">
            <a:spLocks noGrp="1"/>
          </p:cNvSpPr>
          <p:nvPr>
            <p:ph type="ctrTitle" idx="6"/>
          </p:nvPr>
        </p:nvSpPr>
        <p:spPr>
          <a:xfrm>
            <a:off x="3410850" y="1939901"/>
            <a:ext cx="2322300" cy="3576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57" name="Google Shape;57;p10"/>
          <p:cNvSpPr txBox="1">
            <a:spLocks noGrp="1"/>
          </p:cNvSpPr>
          <p:nvPr>
            <p:ph type="subTitle" idx="7"/>
          </p:nvPr>
        </p:nvSpPr>
        <p:spPr>
          <a:xfrm>
            <a:off x="3410850" y="2133082"/>
            <a:ext cx="23223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58" name="Google Shape;58;p10"/>
          <p:cNvSpPr txBox="1">
            <a:spLocks noGrp="1"/>
          </p:cNvSpPr>
          <p:nvPr>
            <p:ph type="title" idx="8" hasCustomPrompt="1"/>
          </p:nvPr>
        </p:nvSpPr>
        <p:spPr>
          <a:xfrm>
            <a:off x="4235250" y="1362663"/>
            <a:ext cx="673500" cy="577800"/>
          </a:xfrm>
          <a:prstGeom prst="rect">
            <a:avLst/>
          </a:prstGeom>
          <a:noFill/>
        </p:spPr>
        <p:txBody>
          <a:bodyPr spcFirstLastPara="1" wrap="square" lIns="45725" tIns="22850" rIns="45725" bIns="22850" anchor="ctr" anchorCtr="0">
            <a:norm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0"/>
          <p:cNvSpPr txBox="1">
            <a:spLocks noGrp="1"/>
          </p:cNvSpPr>
          <p:nvPr>
            <p:ph type="ctrTitle" idx="9"/>
          </p:nvPr>
        </p:nvSpPr>
        <p:spPr>
          <a:xfrm>
            <a:off x="5925449" y="3310214"/>
            <a:ext cx="2322300" cy="3576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60" name="Google Shape;60;p10"/>
          <p:cNvSpPr txBox="1">
            <a:spLocks noGrp="1"/>
          </p:cNvSpPr>
          <p:nvPr>
            <p:ph type="subTitle" idx="13"/>
          </p:nvPr>
        </p:nvSpPr>
        <p:spPr>
          <a:xfrm>
            <a:off x="5925453" y="3518514"/>
            <a:ext cx="23223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61" name="Google Shape;61;p10"/>
          <p:cNvSpPr txBox="1">
            <a:spLocks noGrp="1"/>
          </p:cNvSpPr>
          <p:nvPr>
            <p:ph type="title" idx="14" hasCustomPrompt="1"/>
          </p:nvPr>
        </p:nvSpPr>
        <p:spPr>
          <a:xfrm>
            <a:off x="6784353" y="2722271"/>
            <a:ext cx="604500" cy="577800"/>
          </a:xfrm>
          <a:prstGeom prst="rect">
            <a:avLst/>
          </a:prstGeom>
          <a:noFill/>
        </p:spPr>
        <p:txBody>
          <a:bodyPr spcFirstLastPara="1" wrap="square" lIns="45725" tIns="22850" rIns="45725" bIns="22850" anchor="ctr" anchorCtr="0">
            <a:norm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62" name="Google Shape;62;p10"/>
          <p:cNvSpPr txBox="1">
            <a:spLocks noGrp="1"/>
          </p:cNvSpPr>
          <p:nvPr>
            <p:ph type="ctrTitle" idx="15"/>
          </p:nvPr>
        </p:nvSpPr>
        <p:spPr>
          <a:xfrm>
            <a:off x="624257" y="392332"/>
            <a:ext cx="3729900" cy="613200"/>
          </a:xfrm>
          <a:prstGeom prst="rect">
            <a:avLst/>
          </a:prstGeom>
        </p:spPr>
        <p:txBody>
          <a:bodyPr spcFirstLastPara="1" wrap="square" lIns="45725" tIns="22850" rIns="45725" bIns="22850" anchor="t" anchorCtr="0">
            <a:normAutofit/>
          </a:bodyPr>
          <a:lstStyle>
            <a:lvl1pPr lvl="0">
              <a:spcBef>
                <a:spcPts val="0"/>
              </a:spcBef>
              <a:spcAft>
                <a:spcPts val="0"/>
              </a:spcAft>
              <a:buSzPts val="2400"/>
              <a:buNone/>
              <a:defRPr sz="3000">
                <a:solidFill>
                  <a:schemeClr val="lt1"/>
                </a:solidFill>
              </a:defRPr>
            </a:lvl1pPr>
            <a:lvl2pPr lvl="1" algn="ctr">
              <a:spcBef>
                <a:spcPts val="0"/>
              </a:spcBef>
              <a:spcAft>
                <a:spcPts val="0"/>
              </a:spcAft>
              <a:buSzPts val="1100"/>
              <a:buNone/>
              <a:defRPr sz="1100"/>
            </a:lvl2pPr>
            <a:lvl3pPr lvl="2" algn="ctr">
              <a:spcBef>
                <a:spcPts val="0"/>
              </a:spcBef>
              <a:spcAft>
                <a:spcPts val="0"/>
              </a:spcAft>
              <a:buSzPts val="1100"/>
              <a:buNone/>
              <a:defRPr sz="1100"/>
            </a:lvl3pPr>
            <a:lvl4pPr lvl="3" algn="ctr">
              <a:spcBef>
                <a:spcPts val="0"/>
              </a:spcBef>
              <a:spcAft>
                <a:spcPts val="0"/>
              </a:spcAft>
              <a:buSzPts val="1100"/>
              <a:buNone/>
              <a:defRPr sz="1100"/>
            </a:lvl4pPr>
            <a:lvl5pPr lvl="4" algn="ctr">
              <a:spcBef>
                <a:spcPts val="0"/>
              </a:spcBef>
              <a:spcAft>
                <a:spcPts val="0"/>
              </a:spcAft>
              <a:buSzPts val="1100"/>
              <a:buNone/>
              <a:defRPr sz="1100"/>
            </a:lvl5pPr>
            <a:lvl6pPr lvl="5" algn="ctr">
              <a:spcBef>
                <a:spcPts val="0"/>
              </a:spcBef>
              <a:spcAft>
                <a:spcPts val="0"/>
              </a:spcAft>
              <a:buSzPts val="1100"/>
              <a:buNone/>
              <a:defRPr sz="1100"/>
            </a:lvl6pPr>
            <a:lvl7pPr lvl="6" algn="ctr">
              <a:spcBef>
                <a:spcPts val="0"/>
              </a:spcBef>
              <a:spcAft>
                <a:spcPts val="0"/>
              </a:spcAft>
              <a:buSzPts val="1100"/>
              <a:buNone/>
              <a:defRPr sz="1100"/>
            </a:lvl7pPr>
            <a:lvl8pPr lvl="7" algn="ctr">
              <a:spcBef>
                <a:spcPts val="0"/>
              </a:spcBef>
              <a:spcAft>
                <a:spcPts val="0"/>
              </a:spcAft>
              <a:buSzPts val="1100"/>
              <a:buNone/>
              <a:defRPr sz="1100"/>
            </a:lvl8pPr>
            <a:lvl9pPr lvl="8" algn="ctr">
              <a:spcBef>
                <a:spcPts val="0"/>
              </a:spcBef>
              <a:spcAft>
                <a:spcPts val="0"/>
              </a:spcAft>
              <a:buSzPts val="1100"/>
              <a:buNone/>
              <a:defRPr sz="1100"/>
            </a:lvl9pPr>
          </a:lstStyle>
          <a:p>
            <a:endParaRPr/>
          </a:p>
        </p:txBody>
      </p:sp>
      <p:sp>
        <p:nvSpPr>
          <p:cNvPr id="63" name="Google Shape;63;p10"/>
          <p:cNvSpPr txBox="1">
            <a:spLocks noGrp="1"/>
          </p:cNvSpPr>
          <p:nvPr>
            <p:ph type="ctrTitle" idx="16"/>
          </p:nvPr>
        </p:nvSpPr>
        <p:spPr>
          <a:xfrm>
            <a:off x="1036050" y="1939901"/>
            <a:ext cx="1690200" cy="3576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64" name="Google Shape;64;p10"/>
          <p:cNvSpPr txBox="1">
            <a:spLocks noGrp="1"/>
          </p:cNvSpPr>
          <p:nvPr>
            <p:ph type="subTitle" idx="17"/>
          </p:nvPr>
        </p:nvSpPr>
        <p:spPr>
          <a:xfrm>
            <a:off x="720007" y="2133082"/>
            <a:ext cx="23223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65" name="Google Shape;65;p10"/>
          <p:cNvSpPr txBox="1">
            <a:spLocks noGrp="1"/>
          </p:cNvSpPr>
          <p:nvPr>
            <p:ph type="title" idx="18" hasCustomPrompt="1"/>
          </p:nvPr>
        </p:nvSpPr>
        <p:spPr>
          <a:xfrm>
            <a:off x="1544407" y="1362663"/>
            <a:ext cx="673500" cy="577800"/>
          </a:xfrm>
          <a:prstGeom prst="rect">
            <a:avLst/>
          </a:prstGeom>
          <a:noFill/>
        </p:spPr>
        <p:txBody>
          <a:bodyPr spcFirstLastPara="1" wrap="square" lIns="45725" tIns="22850" rIns="45725" bIns="22850" anchor="ctr" anchorCtr="0">
            <a:norm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10"/>
          <p:cNvSpPr txBox="1">
            <a:spLocks noGrp="1"/>
          </p:cNvSpPr>
          <p:nvPr>
            <p:ph type="ctrTitle" idx="19"/>
          </p:nvPr>
        </p:nvSpPr>
        <p:spPr>
          <a:xfrm>
            <a:off x="3410844" y="3310214"/>
            <a:ext cx="2322300" cy="357600"/>
          </a:xfrm>
          <a:prstGeom prst="rect">
            <a:avLst/>
          </a:prstGeom>
        </p:spPr>
        <p:txBody>
          <a:bodyPr spcFirstLastPara="1" wrap="square" lIns="45725" tIns="22850" rIns="45725" bIns="22850" anchor="b" anchorCtr="0">
            <a:normAutofit/>
          </a:bodyPr>
          <a:lstStyle>
            <a:lvl1pPr lvl="0" algn="ctr">
              <a:spcBef>
                <a:spcPts val="0"/>
              </a:spcBef>
              <a:spcAft>
                <a:spcPts val="0"/>
              </a:spcAft>
              <a:buSzPts val="1600"/>
              <a:buNone/>
              <a:defRPr sz="2000">
                <a:solidFill>
                  <a:schemeClr val="lt1"/>
                </a:solidFill>
              </a:defRPr>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sp>
        <p:nvSpPr>
          <p:cNvPr id="67" name="Google Shape;67;p10"/>
          <p:cNvSpPr txBox="1">
            <a:spLocks noGrp="1"/>
          </p:cNvSpPr>
          <p:nvPr>
            <p:ph type="subTitle" idx="20"/>
          </p:nvPr>
        </p:nvSpPr>
        <p:spPr>
          <a:xfrm>
            <a:off x="3410850" y="3518514"/>
            <a:ext cx="2322300" cy="613200"/>
          </a:xfrm>
          <a:prstGeom prst="rect">
            <a:avLst/>
          </a:prstGeom>
        </p:spPr>
        <p:txBody>
          <a:bodyPr spcFirstLastPara="1" wrap="square" lIns="45725" tIns="22850" rIns="45725" bIns="22850" anchor="t" anchorCtr="0">
            <a:normAutofit/>
          </a:bodyPr>
          <a:lstStyle>
            <a:lvl1pPr lvl="0" algn="ctr">
              <a:lnSpc>
                <a:spcPct val="100000"/>
              </a:lnSpc>
              <a:spcBef>
                <a:spcPts val="300"/>
              </a:spcBef>
              <a:spcAft>
                <a:spcPts val="0"/>
              </a:spcAft>
              <a:buSzPts val="1400"/>
              <a:buNone/>
              <a:defRPr sz="1400">
                <a:solidFill>
                  <a:schemeClr val="accent1"/>
                </a:solidFill>
              </a:defRPr>
            </a:lvl1pPr>
            <a:lvl2pPr lvl="1" algn="ctr">
              <a:lnSpc>
                <a:spcPct val="100000"/>
              </a:lnSpc>
              <a:spcBef>
                <a:spcPts val="300"/>
              </a:spcBef>
              <a:spcAft>
                <a:spcPts val="0"/>
              </a:spcAft>
              <a:buSzPts val="1400"/>
              <a:buNone/>
              <a:defRPr/>
            </a:lvl2pPr>
            <a:lvl3pPr lvl="2" algn="ctr">
              <a:lnSpc>
                <a:spcPct val="100000"/>
              </a:lnSpc>
              <a:spcBef>
                <a:spcPts val="200"/>
              </a:spcBef>
              <a:spcAft>
                <a:spcPts val="0"/>
              </a:spcAft>
              <a:buSzPts val="1200"/>
              <a:buNone/>
              <a:defRPr/>
            </a:lvl3pPr>
            <a:lvl4pPr lvl="3" algn="ctr">
              <a:lnSpc>
                <a:spcPct val="100000"/>
              </a:lnSpc>
              <a:spcBef>
                <a:spcPts val="200"/>
              </a:spcBef>
              <a:spcAft>
                <a:spcPts val="0"/>
              </a:spcAft>
              <a:buSzPts val="1000"/>
              <a:buNone/>
              <a:defRPr/>
            </a:lvl4pPr>
            <a:lvl5pPr lvl="4" algn="ctr">
              <a:lnSpc>
                <a:spcPct val="100000"/>
              </a:lnSpc>
              <a:spcBef>
                <a:spcPts val="200"/>
              </a:spcBef>
              <a:spcAft>
                <a:spcPts val="0"/>
              </a:spcAft>
              <a:buSzPts val="1000"/>
              <a:buNone/>
              <a:defRPr/>
            </a:lvl5pPr>
            <a:lvl6pPr lvl="5" algn="ctr">
              <a:lnSpc>
                <a:spcPct val="100000"/>
              </a:lnSpc>
              <a:spcBef>
                <a:spcPts val="200"/>
              </a:spcBef>
              <a:spcAft>
                <a:spcPts val="0"/>
              </a:spcAft>
              <a:buSzPts val="1000"/>
              <a:buNone/>
              <a:defRPr/>
            </a:lvl6pPr>
            <a:lvl7pPr lvl="6" algn="ctr">
              <a:lnSpc>
                <a:spcPct val="100000"/>
              </a:lnSpc>
              <a:spcBef>
                <a:spcPts val="200"/>
              </a:spcBef>
              <a:spcAft>
                <a:spcPts val="0"/>
              </a:spcAft>
              <a:buSzPts val="1000"/>
              <a:buNone/>
              <a:defRPr/>
            </a:lvl7pPr>
            <a:lvl8pPr lvl="7" algn="ctr">
              <a:lnSpc>
                <a:spcPct val="100000"/>
              </a:lnSpc>
              <a:spcBef>
                <a:spcPts val="200"/>
              </a:spcBef>
              <a:spcAft>
                <a:spcPts val="0"/>
              </a:spcAft>
              <a:buSzPts val="1000"/>
              <a:buNone/>
              <a:defRPr/>
            </a:lvl8pPr>
            <a:lvl9pPr lvl="8" algn="ctr">
              <a:lnSpc>
                <a:spcPct val="100000"/>
              </a:lnSpc>
              <a:spcBef>
                <a:spcPts val="200"/>
              </a:spcBef>
              <a:spcAft>
                <a:spcPts val="0"/>
              </a:spcAft>
              <a:buSzPts val="1000"/>
              <a:buNone/>
              <a:defRPr/>
            </a:lvl9pPr>
          </a:lstStyle>
          <a:p>
            <a:endParaRPr/>
          </a:p>
        </p:txBody>
      </p:sp>
      <p:sp>
        <p:nvSpPr>
          <p:cNvPr id="68" name="Google Shape;68;p10"/>
          <p:cNvSpPr txBox="1">
            <a:spLocks noGrp="1"/>
          </p:cNvSpPr>
          <p:nvPr>
            <p:ph type="title" idx="21" hasCustomPrompt="1"/>
          </p:nvPr>
        </p:nvSpPr>
        <p:spPr>
          <a:xfrm>
            <a:off x="4288050" y="2722271"/>
            <a:ext cx="567900" cy="577800"/>
          </a:xfrm>
          <a:prstGeom prst="rect">
            <a:avLst/>
          </a:prstGeom>
          <a:noFill/>
        </p:spPr>
        <p:txBody>
          <a:bodyPr spcFirstLastPara="1" wrap="square" lIns="45725" tIns="22850" rIns="45725" bIns="22850" anchor="ctr" anchorCtr="0">
            <a:normAutofit/>
          </a:bodyPr>
          <a:lstStyle>
            <a:lvl1pPr lvl="0" algn="ctr">
              <a:spcBef>
                <a:spcPts val="0"/>
              </a:spcBef>
              <a:spcAft>
                <a:spcPts val="0"/>
              </a:spcAft>
              <a:buSzPts val="6000"/>
              <a:buNone/>
              <a:defRPr sz="3000">
                <a:solidFill>
                  <a:schemeClr val="accent2"/>
                </a:solidFill>
              </a:defRPr>
            </a:lvl1pPr>
            <a:lvl2pPr lvl="1"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theme" Target="../theme/theme2.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lnSpc>
                <a:spcPct val="100000"/>
              </a:lnSpc>
              <a:spcBef>
                <a:spcPts val="0"/>
              </a:spcBef>
              <a:spcAft>
                <a:spcPts val="0"/>
              </a:spcAft>
              <a:buClr>
                <a:srgbClr val="29231E"/>
              </a:buClr>
              <a:buSzPts val="2200"/>
              <a:buFont typeface="Alatsi"/>
              <a:buNone/>
              <a:defRPr sz="2200" b="0" i="0" u="none" strike="noStrike" cap="none">
                <a:solidFill>
                  <a:srgbClr val="29231E"/>
                </a:solidFill>
                <a:latin typeface="Alatsi"/>
                <a:ea typeface="Alatsi"/>
                <a:cs typeface="Alatsi"/>
                <a:sym typeface="Alats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rmAutofit/>
          </a:bodyPr>
          <a:lstStyle>
            <a:lvl1pPr marL="457200" marR="0" lvl="0" indent="-330200" algn="l" rtl="0">
              <a:lnSpc>
                <a:spcPct val="100000"/>
              </a:lnSpc>
              <a:spcBef>
                <a:spcPts val="300"/>
              </a:spcBef>
              <a:spcAft>
                <a:spcPts val="0"/>
              </a:spcAft>
              <a:buClr>
                <a:srgbClr val="29231E"/>
              </a:buClr>
              <a:buSzPts val="1600"/>
              <a:buFont typeface="Courier Prime"/>
              <a:buChar char="•"/>
              <a:defRPr sz="1600" b="0" i="0" u="none" strike="noStrike" cap="none">
                <a:solidFill>
                  <a:srgbClr val="29231E"/>
                </a:solidFill>
                <a:latin typeface="Courier Prime"/>
                <a:ea typeface="Courier Prime"/>
                <a:cs typeface="Courier Prime"/>
                <a:sym typeface="Courier Prime"/>
              </a:defRPr>
            </a:lvl1pPr>
            <a:lvl2pPr marL="914400" marR="0" lvl="1" indent="-317500" algn="l" rtl="0">
              <a:lnSpc>
                <a:spcPct val="100000"/>
              </a:lnSpc>
              <a:spcBef>
                <a:spcPts val="300"/>
              </a:spcBef>
              <a:spcAft>
                <a:spcPts val="0"/>
              </a:spcAft>
              <a:buClr>
                <a:srgbClr val="29231E"/>
              </a:buClr>
              <a:buSzPts val="1400"/>
              <a:buFont typeface="Courier Prime"/>
              <a:buChar char="–"/>
              <a:defRPr sz="1400" b="0" i="0" u="none" strike="noStrike" cap="none">
                <a:solidFill>
                  <a:srgbClr val="29231E"/>
                </a:solidFill>
                <a:latin typeface="Courier Prime"/>
                <a:ea typeface="Courier Prime"/>
                <a:cs typeface="Courier Prime"/>
                <a:sym typeface="Courier Prime"/>
              </a:defRPr>
            </a:lvl2pPr>
            <a:lvl3pPr marL="1371600" marR="0" lvl="2" indent="-304800" algn="l" rtl="0">
              <a:lnSpc>
                <a:spcPct val="100000"/>
              </a:lnSpc>
              <a:spcBef>
                <a:spcPts val="200"/>
              </a:spcBef>
              <a:spcAft>
                <a:spcPts val="0"/>
              </a:spcAft>
              <a:buClr>
                <a:srgbClr val="29231E"/>
              </a:buClr>
              <a:buSzPts val="1200"/>
              <a:buFont typeface="Courier Prime"/>
              <a:buChar char="•"/>
              <a:defRPr sz="1200" b="0" i="0" u="none" strike="noStrike" cap="none">
                <a:solidFill>
                  <a:srgbClr val="29231E"/>
                </a:solidFill>
                <a:latin typeface="Courier Prime"/>
                <a:ea typeface="Courier Prime"/>
                <a:cs typeface="Courier Prime"/>
                <a:sym typeface="Courier Prime"/>
              </a:defRPr>
            </a:lvl3pPr>
            <a:lvl4pPr marL="1828800" marR="0" lvl="3" indent="-292100" algn="l" rtl="0">
              <a:lnSpc>
                <a:spcPct val="100000"/>
              </a:lnSpc>
              <a:spcBef>
                <a:spcPts val="200"/>
              </a:spcBef>
              <a:spcAft>
                <a:spcPts val="0"/>
              </a:spcAft>
              <a:buClr>
                <a:srgbClr val="29231E"/>
              </a:buClr>
              <a:buSzPts val="1000"/>
              <a:buFont typeface="Courier Prime"/>
              <a:buChar char="–"/>
              <a:defRPr sz="1000" b="0" i="0" u="none" strike="noStrike" cap="none">
                <a:solidFill>
                  <a:srgbClr val="29231E"/>
                </a:solidFill>
                <a:latin typeface="Courier Prime"/>
                <a:ea typeface="Courier Prime"/>
                <a:cs typeface="Courier Prime"/>
                <a:sym typeface="Courier Prime"/>
              </a:defRPr>
            </a:lvl4pPr>
            <a:lvl5pPr marL="2286000" marR="0" lvl="4" indent="-292100" algn="l" rtl="0">
              <a:lnSpc>
                <a:spcPct val="100000"/>
              </a:lnSpc>
              <a:spcBef>
                <a:spcPts val="200"/>
              </a:spcBef>
              <a:spcAft>
                <a:spcPts val="0"/>
              </a:spcAft>
              <a:buClr>
                <a:srgbClr val="29231E"/>
              </a:buClr>
              <a:buSzPts val="1000"/>
              <a:buFont typeface="Courier Prime"/>
              <a:buChar char="»"/>
              <a:defRPr sz="1000" b="0" i="0" u="none" strike="noStrike" cap="none">
                <a:solidFill>
                  <a:srgbClr val="29231E"/>
                </a:solidFill>
                <a:latin typeface="Courier Prime"/>
                <a:ea typeface="Courier Prime"/>
                <a:cs typeface="Courier Prime"/>
                <a:sym typeface="Courier Prime"/>
              </a:defRPr>
            </a:lvl5pPr>
            <a:lvl6pPr marL="2743200" marR="0" lvl="5" indent="-292100" algn="l" rtl="0">
              <a:lnSpc>
                <a:spcPct val="100000"/>
              </a:lnSpc>
              <a:spcBef>
                <a:spcPts val="200"/>
              </a:spcBef>
              <a:spcAft>
                <a:spcPts val="0"/>
              </a:spcAft>
              <a:buClr>
                <a:srgbClr val="29231E"/>
              </a:buClr>
              <a:buSzPts val="1000"/>
              <a:buFont typeface="Courier Prime"/>
              <a:buChar char="•"/>
              <a:defRPr sz="1000" b="0" i="0" u="none" strike="noStrike" cap="none">
                <a:solidFill>
                  <a:srgbClr val="29231E"/>
                </a:solidFill>
                <a:latin typeface="Courier Prime"/>
                <a:ea typeface="Courier Prime"/>
                <a:cs typeface="Courier Prime"/>
                <a:sym typeface="Courier Prime"/>
              </a:defRPr>
            </a:lvl6pPr>
            <a:lvl7pPr marL="3200400" marR="0" lvl="6" indent="-292100" algn="l" rtl="0">
              <a:lnSpc>
                <a:spcPct val="100000"/>
              </a:lnSpc>
              <a:spcBef>
                <a:spcPts val="200"/>
              </a:spcBef>
              <a:spcAft>
                <a:spcPts val="0"/>
              </a:spcAft>
              <a:buClr>
                <a:srgbClr val="29231E"/>
              </a:buClr>
              <a:buSzPts val="1000"/>
              <a:buFont typeface="Courier Prime"/>
              <a:buChar char="•"/>
              <a:defRPr sz="1000" b="0" i="0" u="none" strike="noStrike" cap="none">
                <a:solidFill>
                  <a:srgbClr val="29231E"/>
                </a:solidFill>
                <a:latin typeface="Courier Prime"/>
                <a:ea typeface="Courier Prime"/>
                <a:cs typeface="Courier Prime"/>
                <a:sym typeface="Courier Prime"/>
              </a:defRPr>
            </a:lvl7pPr>
            <a:lvl8pPr marL="3657600" marR="0" lvl="7" indent="-292100" algn="l" rtl="0">
              <a:lnSpc>
                <a:spcPct val="100000"/>
              </a:lnSpc>
              <a:spcBef>
                <a:spcPts val="200"/>
              </a:spcBef>
              <a:spcAft>
                <a:spcPts val="0"/>
              </a:spcAft>
              <a:buClr>
                <a:srgbClr val="29231E"/>
              </a:buClr>
              <a:buSzPts val="1000"/>
              <a:buFont typeface="Courier Prime"/>
              <a:buChar char="•"/>
              <a:defRPr sz="1000" b="0" i="0" u="none" strike="noStrike" cap="none">
                <a:solidFill>
                  <a:srgbClr val="29231E"/>
                </a:solidFill>
                <a:latin typeface="Courier Prime"/>
                <a:ea typeface="Courier Prime"/>
                <a:cs typeface="Courier Prime"/>
                <a:sym typeface="Courier Prime"/>
              </a:defRPr>
            </a:lvl8pPr>
            <a:lvl9pPr marL="4114800" marR="0" lvl="8" indent="-292100" algn="l" rtl="0">
              <a:lnSpc>
                <a:spcPct val="100000"/>
              </a:lnSpc>
              <a:spcBef>
                <a:spcPts val="200"/>
              </a:spcBef>
              <a:spcAft>
                <a:spcPts val="0"/>
              </a:spcAft>
              <a:buClr>
                <a:srgbClr val="29231E"/>
              </a:buClr>
              <a:buSzPts val="1000"/>
              <a:buFont typeface="Courier Prime"/>
              <a:buChar char="•"/>
              <a:defRPr sz="1000" b="0" i="0" u="none" strike="noStrike" cap="none">
                <a:solidFill>
                  <a:srgbClr val="29231E"/>
                </a:solidFill>
                <a:latin typeface="Courier Prime"/>
                <a:ea typeface="Courier Prime"/>
                <a:cs typeface="Courier Prime"/>
                <a:sym typeface="Courier Prime"/>
              </a:defRPr>
            </a:lvl9pPr>
          </a:lstStyle>
          <a:p>
            <a:endParaRPr/>
          </a:p>
        </p:txBody>
      </p:sp>
      <p:sp>
        <p:nvSpPr>
          <p:cNvPr id="8" name="Google Shape;8;p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marR="0" lvl="0" algn="l"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Big Shoulders Display"/>
              <a:buNone/>
              <a:defRPr sz="2800" b="1">
                <a:solidFill>
                  <a:schemeClr val="dk1"/>
                </a:solidFill>
                <a:latin typeface="Big Shoulders Display"/>
                <a:ea typeface="Big Shoulders Display"/>
                <a:cs typeface="Big Shoulders Display"/>
                <a:sym typeface="Big Shoulders Display"/>
              </a:defRPr>
            </a:lvl1pPr>
            <a:lvl2pPr lvl="1">
              <a:spcBef>
                <a:spcPts val="0"/>
              </a:spcBef>
              <a:spcAft>
                <a:spcPts val="0"/>
              </a:spcAft>
              <a:buClr>
                <a:schemeClr val="dk1"/>
              </a:buClr>
              <a:buSzPts val="2800"/>
              <a:buFont typeface="Big Shoulders Display"/>
              <a:buNone/>
              <a:defRPr sz="2800" b="1">
                <a:solidFill>
                  <a:schemeClr val="dk1"/>
                </a:solidFill>
                <a:latin typeface="Big Shoulders Display"/>
                <a:ea typeface="Big Shoulders Display"/>
                <a:cs typeface="Big Shoulders Display"/>
                <a:sym typeface="Big Shoulders Display"/>
              </a:defRPr>
            </a:lvl2pPr>
            <a:lvl3pPr lvl="2">
              <a:spcBef>
                <a:spcPts val="0"/>
              </a:spcBef>
              <a:spcAft>
                <a:spcPts val="0"/>
              </a:spcAft>
              <a:buClr>
                <a:schemeClr val="dk1"/>
              </a:buClr>
              <a:buSzPts val="2800"/>
              <a:buFont typeface="Big Shoulders Display"/>
              <a:buNone/>
              <a:defRPr sz="2800" b="1">
                <a:solidFill>
                  <a:schemeClr val="dk1"/>
                </a:solidFill>
                <a:latin typeface="Big Shoulders Display"/>
                <a:ea typeface="Big Shoulders Display"/>
                <a:cs typeface="Big Shoulders Display"/>
                <a:sym typeface="Big Shoulders Display"/>
              </a:defRPr>
            </a:lvl3pPr>
            <a:lvl4pPr lvl="3">
              <a:spcBef>
                <a:spcPts val="0"/>
              </a:spcBef>
              <a:spcAft>
                <a:spcPts val="0"/>
              </a:spcAft>
              <a:buClr>
                <a:schemeClr val="dk1"/>
              </a:buClr>
              <a:buSzPts val="2800"/>
              <a:buFont typeface="Big Shoulders Display"/>
              <a:buNone/>
              <a:defRPr sz="2800" b="1">
                <a:solidFill>
                  <a:schemeClr val="dk1"/>
                </a:solidFill>
                <a:latin typeface="Big Shoulders Display"/>
                <a:ea typeface="Big Shoulders Display"/>
                <a:cs typeface="Big Shoulders Display"/>
                <a:sym typeface="Big Shoulders Display"/>
              </a:defRPr>
            </a:lvl4pPr>
            <a:lvl5pPr lvl="4">
              <a:spcBef>
                <a:spcPts val="0"/>
              </a:spcBef>
              <a:spcAft>
                <a:spcPts val="0"/>
              </a:spcAft>
              <a:buClr>
                <a:schemeClr val="dk1"/>
              </a:buClr>
              <a:buSzPts val="2800"/>
              <a:buFont typeface="Big Shoulders Display"/>
              <a:buNone/>
              <a:defRPr sz="2800" b="1">
                <a:solidFill>
                  <a:schemeClr val="dk1"/>
                </a:solidFill>
                <a:latin typeface="Big Shoulders Display"/>
                <a:ea typeface="Big Shoulders Display"/>
                <a:cs typeface="Big Shoulders Display"/>
                <a:sym typeface="Big Shoulders Display"/>
              </a:defRPr>
            </a:lvl5pPr>
            <a:lvl6pPr lvl="5">
              <a:spcBef>
                <a:spcPts val="0"/>
              </a:spcBef>
              <a:spcAft>
                <a:spcPts val="0"/>
              </a:spcAft>
              <a:buClr>
                <a:schemeClr val="dk1"/>
              </a:buClr>
              <a:buSzPts val="2800"/>
              <a:buFont typeface="Big Shoulders Display"/>
              <a:buNone/>
              <a:defRPr sz="2800" b="1">
                <a:solidFill>
                  <a:schemeClr val="dk1"/>
                </a:solidFill>
                <a:latin typeface="Big Shoulders Display"/>
                <a:ea typeface="Big Shoulders Display"/>
                <a:cs typeface="Big Shoulders Display"/>
                <a:sym typeface="Big Shoulders Display"/>
              </a:defRPr>
            </a:lvl6pPr>
            <a:lvl7pPr lvl="6">
              <a:spcBef>
                <a:spcPts val="0"/>
              </a:spcBef>
              <a:spcAft>
                <a:spcPts val="0"/>
              </a:spcAft>
              <a:buClr>
                <a:schemeClr val="dk1"/>
              </a:buClr>
              <a:buSzPts val="2800"/>
              <a:buFont typeface="Big Shoulders Display"/>
              <a:buNone/>
              <a:defRPr sz="2800" b="1">
                <a:solidFill>
                  <a:schemeClr val="dk1"/>
                </a:solidFill>
                <a:latin typeface="Big Shoulders Display"/>
                <a:ea typeface="Big Shoulders Display"/>
                <a:cs typeface="Big Shoulders Display"/>
                <a:sym typeface="Big Shoulders Display"/>
              </a:defRPr>
            </a:lvl7pPr>
            <a:lvl8pPr lvl="7">
              <a:spcBef>
                <a:spcPts val="0"/>
              </a:spcBef>
              <a:spcAft>
                <a:spcPts val="0"/>
              </a:spcAft>
              <a:buClr>
                <a:schemeClr val="dk1"/>
              </a:buClr>
              <a:buSzPts val="2800"/>
              <a:buFont typeface="Big Shoulders Display"/>
              <a:buNone/>
              <a:defRPr sz="2800" b="1">
                <a:solidFill>
                  <a:schemeClr val="dk1"/>
                </a:solidFill>
                <a:latin typeface="Big Shoulders Display"/>
                <a:ea typeface="Big Shoulders Display"/>
                <a:cs typeface="Big Shoulders Display"/>
                <a:sym typeface="Big Shoulders Display"/>
              </a:defRPr>
            </a:lvl8pPr>
            <a:lvl9pPr lvl="8">
              <a:spcBef>
                <a:spcPts val="0"/>
              </a:spcBef>
              <a:spcAft>
                <a:spcPts val="0"/>
              </a:spcAft>
              <a:buClr>
                <a:schemeClr val="dk1"/>
              </a:buClr>
              <a:buSzPts val="2800"/>
              <a:buFont typeface="Big Shoulders Display"/>
              <a:buNone/>
              <a:defRPr sz="2800" b="1">
                <a:solidFill>
                  <a:schemeClr val="dk1"/>
                </a:solidFill>
                <a:latin typeface="Big Shoulders Display"/>
                <a:ea typeface="Big Shoulders Display"/>
                <a:cs typeface="Big Shoulders Display"/>
                <a:sym typeface="Big Shoulders Display"/>
              </a:defRPr>
            </a:lvl9pPr>
          </a:lstStyle>
          <a:p>
            <a:endParaRPr/>
          </a:p>
        </p:txBody>
      </p:sp>
      <p:sp>
        <p:nvSpPr>
          <p:cNvPr id="162" name="Google Shape;162;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Nunito Sans Light"/>
              <a:buChar char="●"/>
              <a:defRPr sz="1800">
                <a:solidFill>
                  <a:schemeClr val="dk1"/>
                </a:solidFill>
                <a:latin typeface="Nunito Sans Light"/>
                <a:ea typeface="Nunito Sans Light"/>
                <a:cs typeface="Nunito Sans Light"/>
                <a:sym typeface="Nunito Sans Light"/>
              </a:defRPr>
            </a:lvl1pPr>
            <a:lvl2pPr marL="914400" lvl="1" indent="-3175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2pPr>
            <a:lvl3pPr marL="1371600" lvl="2" indent="-3175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3pPr>
            <a:lvl4pPr marL="1828800" lvl="3" indent="-3175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4pPr>
            <a:lvl5pPr marL="2286000" lvl="4" indent="-3175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5pPr>
            <a:lvl6pPr marL="2743200" lvl="5" indent="-3175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6pPr>
            <a:lvl7pPr marL="3200400" lvl="6" indent="-3175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7pPr>
            <a:lvl8pPr marL="3657600" lvl="7" indent="-317500">
              <a:lnSpc>
                <a:spcPct val="115000"/>
              </a:lnSpc>
              <a:spcBef>
                <a:spcPts val="1600"/>
              </a:spcBef>
              <a:spcAft>
                <a:spcPts val="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8pPr>
            <a:lvl9pPr marL="4114800" lvl="8" indent="-317500">
              <a:lnSpc>
                <a:spcPct val="115000"/>
              </a:lnSpc>
              <a:spcBef>
                <a:spcPts val="1600"/>
              </a:spcBef>
              <a:spcAft>
                <a:spcPts val="1600"/>
              </a:spcAft>
              <a:buClr>
                <a:schemeClr val="dk1"/>
              </a:buClr>
              <a:buSzPts val="1400"/>
              <a:buFont typeface="Nunito Sans Light"/>
              <a:buChar char="■"/>
              <a:defRPr>
                <a:solidFill>
                  <a:schemeClr val="dk1"/>
                </a:solidFill>
                <a:latin typeface="Nunito Sans Light"/>
                <a:ea typeface="Nunito Sans Light"/>
                <a:cs typeface="Nunito Sans Light"/>
                <a:sym typeface="Nunito Sans Light"/>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8.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hyperlink" Target="http://drive.google.com/file/d/1PdKCGJlteMJqKUOQzf6okNDW_-Yg7dOc/view" TargetMode="External"/><Relationship Id="rId2" Type="http://schemas.openxmlformats.org/officeDocument/2006/relationships/notesSlide" Target="../notesSlides/notesSlide23.xml"/><Relationship Id="rId1" Type="http://schemas.openxmlformats.org/officeDocument/2006/relationships/slideLayout" Target="../slideLayouts/slideLayout48.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8.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j0y-scKWZWVOB4nAwfVLUsI_tJNTbolN/view" TargetMode="External"/><Relationship Id="rId2" Type="http://schemas.openxmlformats.org/officeDocument/2006/relationships/notesSlide" Target="../notesSlides/notesSlide25.xml"/><Relationship Id="rId1" Type="http://schemas.openxmlformats.org/officeDocument/2006/relationships/slideLayout" Target="../slideLayouts/slideLayout48.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datasets/gbolduc/fantasy-football-data-2017-2023?select=fantasy_merged_7_17.csv" TargetMode="External"/><Relationship Id="rId2" Type="http://schemas.openxmlformats.org/officeDocument/2006/relationships/notesSlide" Target="../notesSlides/notesSlide29.xml"/><Relationship Id="rId1" Type="http://schemas.openxmlformats.org/officeDocument/2006/relationships/slideLayout" Target="../slideLayouts/slideLayout31.xml"/><Relationship Id="rId4" Type="http://schemas.openxmlformats.org/officeDocument/2006/relationships/hyperlink" Target="https://doi.org/10.1093/biomet/87.4.95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datasets/gbolduc/fantasy-football-data-2017-2023?select=fantasy_merged_7_17.csv" TargetMode="External"/><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6"/>
          <p:cNvSpPr txBox="1">
            <a:spLocks noGrp="1"/>
          </p:cNvSpPr>
          <p:nvPr>
            <p:ph type="ctrTitle"/>
          </p:nvPr>
        </p:nvSpPr>
        <p:spPr>
          <a:xfrm flipH="1">
            <a:off x="1871850" y="777375"/>
            <a:ext cx="5400300" cy="126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FANTASY FOOTBALL DRAFTABILITY MODEL</a:t>
            </a:r>
            <a:endParaRPr/>
          </a:p>
        </p:txBody>
      </p:sp>
      <p:sp>
        <p:nvSpPr>
          <p:cNvPr id="293" name="Google Shape;293;p56"/>
          <p:cNvSpPr txBox="1">
            <a:spLocks noGrp="1"/>
          </p:cNvSpPr>
          <p:nvPr>
            <p:ph type="subTitle" idx="1"/>
          </p:nvPr>
        </p:nvSpPr>
        <p:spPr>
          <a:xfrm flipH="1">
            <a:off x="1965300" y="374075"/>
            <a:ext cx="5213400" cy="24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Nunito Sans"/>
                <a:ea typeface="Nunito Sans"/>
                <a:cs typeface="Nunito Sans"/>
                <a:sym typeface="Nunito Sans"/>
              </a:rPr>
              <a:t>Jonah Lessuk, Aneesh Harwalkar, David Doan, Dillan Hong</a:t>
            </a:r>
            <a:endParaRPr sz="1500">
              <a:latin typeface="Nunito Sans"/>
              <a:ea typeface="Nunito Sans"/>
              <a:cs typeface="Nunito Sans"/>
              <a:sym typeface="Nunito Sans"/>
            </a:endParaRPr>
          </a:p>
        </p:txBody>
      </p:sp>
      <p:grpSp>
        <p:nvGrpSpPr>
          <p:cNvPr id="294" name="Google Shape;294;p56"/>
          <p:cNvGrpSpPr/>
          <p:nvPr/>
        </p:nvGrpSpPr>
        <p:grpSpPr>
          <a:xfrm>
            <a:off x="2586537" y="1860883"/>
            <a:ext cx="3970926" cy="3506948"/>
            <a:chOff x="871500" y="3643775"/>
            <a:chExt cx="1327625" cy="1172500"/>
          </a:xfrm>
        </p:grpSpPr>
        <p:sp>
          <p:nvSpPr>
            <p:cNvPr id="295" name="Google Shape;295;p56"/>
            <p:cNvSpPr/>
            <p:nvPr/>
          </p:nvSpPr>
          <p:spPr>
            <a:xfrm>
              <a:off x="876525" y="3938975"/>
              <a:ext cx="1299275" cy="802175"/>
            </a:xfrm>
            <a:custGeom>
              <a:avLst/>
              <a:gdLst/>
              <a:ahLst/>
              <a:cxnLst/>
              <a:rect l="l" t="t" r="r" b="b"/>
              <a:pathLst>
                <a:path w="51971" h="32087" extrusionOk="0">
                  <a:moveTo>
                    <a:pt x="26160" y="1"/>
                  </a:moveTo>
                  <a:cubicBezTo>
                    <a:pt x="23857" y="1"/>
                    <a:pt x="21551" y="138"/>
                    <a:pt x="19250" y="395"/>
                  </a:cubicBezTo>
                  <a:cubicBezTo>
                    <a:pt x="14704" y="903"/>
                    <a:pt x="9824" y="1877"/>
                    <a:pt x="6349" y="5078"/>
                  </a:cubicBezTo>
                  <a:cubicBezTo>
                    <a:pt x="6037" y="5366"/>
                    <a:pt x="5740" y="5667"/>
                    <a:pt x="5458" y="5984"/>
                  </a:cubicBezTo>
                  <a:cubicBezTo>
                    <a:pt x="3641" y="8031"/>
                    <a:pt x="2510" y="10577"/>
                    <a:pt x="1511" y="13095"/>
                  </a:cubicBezTo>
                  <a:cubicBezTo>
                    <a:pt x="818" y="14838"/>
                    <a:pt x="168" y="16635"/>
                    <a:pt x="70" y="18508"/>
                  </a:cubicBezTo>
                  <a:cubicBezTo>
                    <a:pt x="1" y="19885"/>
                    <a:pt x="499" y="21046"/>
                    <a:pt x="642" y="22359"/>
                  </a:cubicBezTo>
                  <a:cubicBezTo>
                    <a:pt x="796" y="23795"/>
                    <a:pt x="619" y="25369"/>
                    <a:pt x="619" y="26819"/>
                  </a:cubicBezTo>
                  <a:lnTo>
                    <a:pt x="619" y="32087"/>
                  </a:lnTo>
                  <a:lnTo>
                    <a:pt x="51561" y="32087"/>
                  </a:lnTo>
                  <a:lnTo>
                    <a:pt x="51561" y="26819"/>
                  </a:lnTo>
                  <a:cubicBezTo>
                    <a:pt x="51561" y="23027"/>
                    <a:pt x="51971" y="19286"/>
                    <a:pt x="51109" y="15547"/>
                  </a:cubicBezTo>
                  <a:cubicBezTo>
                    <a:pt x="50034" y="10893"/>
                    <a:pt x="47904" y="5876"/>
                    <a:pt x="43605" y="3412"/>
                  </a:cubicBezTo>
                  <a:cubicBezTo>
                    <a:pt x="41384" y="2138"/>
                    <a:pt x="38873" y="1453"/>
                    <a:pt x="36359" y="962"/>
                  </a:cubicBezTo>
                  <a:cubicBezTo>
                    <a:pt x="32983" y="302"/>
                    <a:pt x="29575" y="1"/>
                    <a:pt x="26160"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6"/>
            <p:cNvSpPr/>
            <p:nvPr/>
          </p:nvSpPr>
          <p:spPr>
            <a:xfrm>
              <a:off x="1176975" y="4533175"/>
              <a:ext cx="703600" cy="207975"/>
            </a:xfrm>
            <a:custGeom>
              <a:avLst/>
              <a:gdLst/>
              <a:ahLst/>
              <a:cxnLst/>
              <a:rect l="l" t="t" r="r" b="b"/>
              <a:pathLst>
                <a:path w="28144" h="8319" extrusionOk="0">
                  <a:moveTo>
                    <a:pt x="1" y="0"/>
                  </a:moveTo>
                  <a:lnTo>
                    <a:pt x="1" y="8319"/>
                  </a:lnTo>
                  <a:lnTo>
                    <a:pt x="28144" y="8319"/>
                  </a:lnTo>
                  <a:lnTo>
                    <a:pt x="281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6"/>
            <p:cNvSpPr/>
            <p:nvPr/>
          </p:nvSpPr>
          <p:spPr>
            <a:xfrm>
              <a:off x="871500" y="4290350"/>
              <a:ext cx="341525" cy="233975"/>
            </a:xfrm>
            <a:custGeom>
              <a:avLst/>
              <a:gdLst/>
              <a:ahLst/>
              <a:cxnLst/>
              <a:rect l="l" t="t" r="r" b="b"/>
              <a:pathLst>
                <a:path w="13661" h="9359" extrusionOk="0">
                  <a:moveTo>
                    <a:pt x="6978" y="0"/>
                  </a:moveTo>
                  <a:cubicBezTo>
                    <a:pt x="5545" y="0"/>
                    <a:pt x="4084" y="308"/>
                    <a:pt x="2875" y="975"/>
                  </a:cubicBezTo>
                  <a:cubicBezTo>
                    <a:pt x="1577" y="1691"/>
                    <a:pt x="568" y="2820"/>
                    <a:pt x="185" y="4433"/>
                  </a:cubicBezTo>
                  <a:cubicBezTo>
                    <a:pt x="42" y="5027"/>
                    <a:pt x="1" y="5663"/>
                    <a:pt x="197" y="6242"/>
                  </a:cubicBezTo>
                  <a:cubicBezTo>
                    <a:pt x="763" y="7911"/>
                    <a:pt x="2731" y="7993"/>
                    <a:pt x="4289" y="7993"/>
                  </a:cubicBezTo>
                  <a:cubicBezTo>
                    <a:pt x="4458" y="7993"/>
                    <a:pt x="4623" y="7992"/>
                    <a:pt x="4781" y="7992"/>
                  </a:cubicBezTo>
                  <a:cubicBezTo>
                    <a:pt x="4813" y="7992"/>
                    <a:pt x="4844" y="7992"/>
                    <a:pt x="4876" y="7992"/>
                  </a:cubicBezTo>
                  <a:cubicBezTo>
                    <a:pt x="4887" y="7992"/>
                    <a:pt x="4899" y="7992"/>
                    <a:pt x="4910" y="7992"/>
                  </a:cubicBezTo>
                  <a:cubicBezTo>
                    <a:pt x="5727" y="7992"/>
                    <a:pt x="6543" y="7911"/>
                    <a:pt x="7360" y="7911"/>
                  </a:cubicBezTo>
                  <a:cubicBezTo>
                    <a:pt x="7393" y="7911"/>
                    <a:pt x="7427" y="7911"/>
                    <a:pt x="7460" y="7911"/>
                  </a:cubicBezTo>
                  <a:cubicBezTo>
                    <a:pt x="8990" y="7920"/>
                    <a:pt x="10027" y="9359"/>
                    <a:pt x="11363" y="9359"/>
                  </a:cubicBezTo>
                  <a:cubicBezTo>
                    <a:pt x="11603" y="9359"/>
                    <a:pt x="11853" y="9312"/>
                    <a:pt x="12117" y="9203"/>
                  </a:cubicBezTo>
                  <a:cubicBezTo>
                    <a:pt x="13661" y="8562"/>
                    <a:pt x="13494" y="6358"/>
                    <a:pt x="13221" y="5017"/>
                  </a:cubicBezTo>
                  <a:cubicBezTo>
                    <a:pt x="13003" y="3942"/>
                    <a:pt x="12608" y="2882"/>
                    <a:pt x="11908" y="2037"/>
                  </a:cubicBezTo>
                  <a:cubicBezTo>
                    <a:pt x="10865" y="783"/>
                    <a:pt x="9223" y="123"/>
                    <a:pt x="7598" y="20"/>
                  </a:cubicBezTo>
                  <a:cubicBezTo>
                    <a:pt x="7392" y="7"/>
                    <a:pt x="7185" y="0"/>
                    <a:pt x="6978" y="0"/>
                  </a:cubicBez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6"/>
            <p:cNvSpPr/>
            <p:nvPr/>
          </p:nvSpPr>
          <p:spPr>
            <a:xfrm>
              <a:off x="1854850" y="4299225"/>
              <a:ext cx="326050" cy="233950"/>
            </a:xfrm>
            <a:custGeom>
              <a:avLst/>
              <a:gdLst/>
              <a:ahLst/>
              <a:cxnLst/>
              <a:rect l="l" t="t" r="r" b="b"/>
              <a:pathLst>
                <a:path w="13042" h="9358" extrusionOk="0">
                  <a:moveTo>
                    <a:pt x="6651" y="1"/>
                  </a:moveTo>
                  <a:cubicBezTo>
                    <a:pt x="5286" y="1"/>
                    <a:pt x="3897" y="308"/>
                    <a:pt x="2744" y="975"/>
                  </a:cubicBezTo>
                  <a:cubicBezTo>
                    <a:pt x="1507" y="1692"/>
                    <a:pt x="543" y="2821"/>
                    <a:pt x="174" y="4432"/>
                  </a:cubicBezTo>
                  <a:cubicBezTo>
                    <a:pt x="39" y="5026"/>
                    <a:pt x="0" y="5664"/>
                    <a:pt x="189" y="6243"/>
                  </a:cubicBezTo>
                  <a:cubicBezTo>
                    <a:pt x="729" y="7910"/>
                    <a:pt x="2607" y="7992"/>
                    <a:pt x="4092" y="7992"/>
                  </a:cubicBezTo>
                  <a:cubicBezTo>
                    <a:pt x="4254" y="7992"/>
                    <a:pt x="4411" y="7991"/>
                    <a:pt x="4561" y="7991"/>
                  </a:cubicBezTo>
                  <a:cubicBezTo>
                    <a:pt x="4592" y="7991"/>
                    <a:pt x="4622" y="7991"/>
                    <a:pt x="4652" y="7991"/>
                  </a:cubicBezTo>
                  <a:cubicBezTo>
                    <a:pt x="4663" y="7991"/>
                    <a:pt x="4674" y="7991"/>
                    <a:pt x="4686" y="7991"/>
                  </a:cubicBezTo>
                  <a:cubicBezTo>
                    <a:pt x="5477" y="7991"/>
                    <a:pt x="6263" y="7910"/>
                    <a:pt x="7054" y="7910"/>
                  </a:cubicBezTo>
                  <a:cubicBezTo>
                    <a:pt x="7076" y="7910"/>
                    <a:pt x="7099" y="7910"/>
                    <a:pt x="7121" y="7910"/>
                  </a:cubicBezTo>
                  <a:cubicBezTo>
                    <a:pt x="8579" y="7920"/>
                    <a:pt x="9571" y="9357"/>
                    <a:pt x="10846" y="9357"/>
                  </a:cubicBezTo>
                  <a:cubicBezTo>
                    <a:pt x="11076" y="9357"/>
                    <a:pt x="11314" y="9311"/>
                    <a:pt x="11566" y="9201"/>
                  </a:cubicBezTo>
                  <a:cubicBezTo>
                    <a:pt x="13042" y="8560"/>
                    <a:pt x="12882" y="6359"/>
                    <a:pt x="12622" y="5018"/>
                  </a:cubicBezTo>
                  <a:cubicBezTo>
                    <a:pt x="12413" y="3943"/>
                    <a:pt x="12035" y="2883"/>
                    <a:pt x="11368" y="2038"/>
                  </a:cubicBezTo>
                  <a:cubicBezTo>
                    <a:pt x="10373" y="782"/>
                    <a:pt x="8805" y="121"/>
                    <a:pt x="7254" y="21"/>
                  </a:cubicBezTo>
                  <a:cubicBezTo>
                    <a:pt x="7054" y="7"/>
                    <a:pt x="6853" y="1"/>
                    <a:pt x="6651" y="1"/>
                  </a:cubicBez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6"/>
            <p:cNvSpPr/>
            <p:nvPr/>
          </p:nvSpPr>
          <p:spPr>
            <a:xfrm>
              <a:off x="890650" y="4319125"/>
              <a:ext cx="285000" cy="422025"/>
            </a:xfrm>
            <a:custGeom>
              <a:avLst/>
              <a:gdLst/>
              <a:ahLst/>
              <a:cxnLst/>
              <a:rect l="l" t="t" r="r" b="b"/>
              <a:pathLst>
                <a:path w="11400" h="16881" extrusionOk="0">
                  <a:moveTo>
                    <a:pt x="4552" y="0"/>
                  </a:moveTo>
                  <a:cubicBezTo>
                    <a:pt x="2108" y="0"/>
                    <a:pt x="0" y="3215"/>
                    <a:pt x="0" y="5943"/>
                  </a:cubicBezTo>
                  <a:lnTo>
                    <a:pt x="0" y="16881"/>
                  </a:lnTo>
                  <a:lnTo>
                    <a:pt x="11400" y="16881"/>
                  </a:lnTo>
                  <a:lnTo>
                    <a:pt x="11400" y="5943"/>
                  </a:lnTo>
                  <a:cubicBezTo>
                    <a:pt x="11400" y="2794"/>
                    <a:pt x="8538" y="1468"/>
                    <a:pt x="5700" y="243"/>
                  </a:cubicBezTo>
                  <a:cubicBezTo>
                    <a:pt x="5314" y="77"/>
                    <a:pt x="4929" y="0"/>
                    <a:pt x="4552" y="0"/>
                  </a:cubicBezTo>
                  <a:close/>
                </a:path>
              </a:pathLst>
            </a:custGeom>
            <a:solidFill>
              <a:srgbClr val="AA5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6"/>
            <p:cNvSpPr/>
            <p:nvPr/>
          </p:nvSpPr>
          <p:spPr>
            <a:xfrm>
              <a:off x="1880550" y="4321100"/>
              <a:ext cx="285025" cy="420050"/>
            </a:xfrm>
            <a:custGeom>
              <a:avLst/>
              <a:gdLst/>
              <a:ahLst/>
              <a:cxnLst/>
              <a:rect l="l" t="t" r="r" b="b"/>
              <a:pathLst>
                <a:path w="11401" h="16802" extrusionOk="0">
                  <a:moveTo>
                    <a:pt x="6720" y="0"/>
                  </a:moveTo>
                  <a:cubicBezTo>
                    <a:pt x="6386" y="0"/>
                    <a:pt x="6045" y="53"/>
                    <a:pt x="5700" y="164"/>
                  </a:cubicBezTo>
                  <a:cubicBezTo>
                    <a:pt x="2360" y="1244"/>
                    <a:pt x="1" y="2715"/>
                    <a:pt x="1" y="5864"/>
                  </a:cubicBezTo>
                  <a:lnTo>
                    <a:pt x="1" y="16802"/>
                  </a:lnTo>
                  <a:lnTo>
                    <a:pt x="11400" y="16802"/>
                  </a:lnTo>
                  <a:lnTo>
                    <a:pt x="11400" y="5864"/>
                  </a:lnTo>
                  <a:cubicBezTo>
                    <a:pt x="11400" y="3077"/>
                    <a:pt x="9282" y="0"/>
                    <a:pt x="6720" y="0"/>
                  </a:cubicBezTo>
                  <a:close/>
                </a:path>
              </a:pathLst>
            </a:custGeom>
            <a:solidFill>
              <a:srgbClr val="AA5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6"/>
            <p:cNvSpPr/>
            <p:nvPr/>
          </p:nvSpPr>
          <p:spPr>
            <a:xfrm>
              <a:off x="1306725" y="3931700"/>
              <a:ext cx="444050" cy="460175"/>
            </a:xfrm>
            <a:custGeom>
              <a:avLst/>
              <a:gdLst/>
              <a:ahLst/>
              <a:cxnLst/>
              <a:rect l="l" t="t" r="r" b="b"/>
              <a:pathLst>
                <a:path w="17762" h="18407" extrusionOk="0">
                  <a:moveTo>
                    <a:pt x="8881" y="1"/>
                  </a:moveTo>
                  <a:cubicBezTo>
                    <a:pt x="3977" y="1"/>
                    <a:pt x="0" y="3978"/>
                    <a:pt x="0" y="8882"/>
                  </a:cubicBezTo>
                  <a:cubicBezTo>
                    <a:pt x="0" y="13786"/>
                    <a:pt x="3977" y="18406"/>
                    <a:pt x="8881" y="18406"/>
                  </a:cubicBezTo>
                  <a:cubicBezTo>
                    <a:pt x="13785" y="18406"/>
                    <a:pt x="17762" y="13789"/>
                    <a:pt x="17762" y="8882"/>
                  </a:cubicBezTo>
                  <a:cubicBezTo>
                    <a:pt x="17762" y="3978"/>
                    <a:pt x="13785" y="1"/>
                    <a:pt x="8881" y="1"/>
                  </a:cubicBez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6"/>
            <p:cNvSpPr/>
            <p:nvPr/>
          </p:nvSpPr>
          <p:spPr>
            <a:xfrm>
              <a:off x="1344950" y="4014425"/>
              <a:ext cx="367600" cy="342650"/>
            </a:xfrm>
            <a:custGeom>
              <a:avLst/>
              <a:gdLst/>
              <a:ahLst/>
              <a:cxnLst/>
              <a:rect l="l" t="t" r="r" b="b"/>
              <a:pathLst>
                <a:path w="14704" h="13706" extrusionOk="0">
                  <a:moveTo>
                    <a:pt x="1375" y="1"/>
                  </a:moveTo>
                  <a:cubicBezTo>
                    <a:pt x="616" y="3"/>
                    <a:pt x="0" y="619"/>
                    <a:pt x="0" y="1378"/>
                  </a:cubicBezTo>
                  <a:lnTo>
                    <a:pt x="0" y="5644"/>
                  </a:lnTo>
                  <a:cubicBezTo>
                    <a:pt x="0" y="9704"/>
                    <a:pt x="3827" y="13705"/>
                    <a:pt x="7887" y="13705"/>
                  </a:cubicBezTo>
                  <a:cubicBezTo>
                    <a:pt x="11947" y="13705"/>
                    <a:pt x="14704" y="9704"/>
                    <a:pt x="14704" y="5644"/>
                  </a:cubicBezTo>
                  <a:lnTo>
                    <a:pt x="14704" y="1378"/>
                  </a:lnTo>
                  <a:cubicBezTo>
                    <a:pt x="14704" y="619"/>
                    <a:pt x="14090" y="3"/>
                    <a:pt x="13329" y="1"/>
                  </a:cubicBezTo>
                  <a:close/>
                </a:path>
              </a:pathLst>
            </a:custGeom>
            <a:solidFill>
              <a:srgbClr val="AA5F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6"/>
            <p:cNvSpPr/>
            <p:nvPr/>
          </p:nvSpPr>
          <p:spPr>
            <a:xfrm>
              <a:off x="1269400" y="3654650"/>
              <a:ext cx="518700" cy="428900"/>
            </a:xfrm>
            <a:custGeom>
              <a:avLst/>
              <a:gdLst/>
              <a:ahLst/>
              <a:cxnLst/>
              <a:rect l="l" t="t" r="r" b="b"/>
              <a:pathLst>
                <a:path w="20748" h="17156" extrusionOk="0">
                  <a:moveTo>
                    <a:pt x="10374" y="0"/>
                  </a:moveTo>
                  <a:cubicBezTo>
                    <a:pt x="5597" y="0"/>
                    <a:pt x="1726" y="3874"/>
                    <a:pt x="1726" y="8650"/>
                  </a:cubicBezTo>
                  <a:lnTo>
                    <a:pt x="1726" y="9760"/>
                  </a:lnTo>
                  <a:cubicBezTo>
                    <a:pt x="433" y="10948"/>
                    <a:pt x="1" y="12806"/>
                    <a:pt x="636" y="14443"/>
                  </a:cubicBezTo>
                  <a:cubicBezTo>
                    <a:pt x="1275" y="16078"/>
                    <a:pt x="2848" y="17156"/>
                    <a:pt x="4606" y="17156"/>
                  </a:cubicBezTo>
                  <a:lnTo>
                    <a:pt x="16142" y="17156"/>
                  </a:lnTo>
                  <a:cubicBezTo>
                    <a:pt x="17898" y="17156"/>
                    <a:pt x="19473" y="16078"/>
                    <a:pt x="20112" y="14443"/>
                  </a:cubicBezTo>
                  <a:cubicBezTo>
                    <a:pt x="20747" y="12806"/>
                    <a:pt x="20315" y="10948"/>
                    <a:pt x="19022" y="9760"/>
                  </a:cubicBezTo>
                  <a:lnTo>
                    <a:pt x="19024" y="9760"/>
                  </a:lnTo>
                  <a:lnTo>
                    <a:pt x="19024" y="8650"/>
                  </a:lnTo>
                  <a:cubicBezTo>
                    <a:pt x="19024" y="3874"/>
                    <a:pt x="15151" y="0"/>
                    <a:pt x="10374" y="0"/>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6"/>
            <p:cNvSpPr/>
            <p:nvPr/>
          </p:nvSpPr>
          <p:spPr>
            <a:xfrm>
              <a:off x="1344950" y="3914600"/>
              <a:ext cx="367675" cy="347325"/>
            </a:xfrm>
            <a:custGeom>
              <a:avLst/>
              <a:gdLst/>
              <a:ahLst/>
              <a:cxnLst/>
              <a:rect l="l" t="t" r="r" b="b"/>
              <a:pathLst>
                <a:path w="14707" h="13893" extrusionOk="0">
                  <a:moveTo>
                    <a:pt x="1375" y="0"/>
                  </a:moveTo>
                  <a:cubicBezTo>
                    <a:pt x="616" y="0"/>
                    <a:pt x="0" y="619"/>
                    <a:pt x="0" y="1377"/>
                  </a:cubicBezTo>
                  <a:lnTo>
                    <a:pt x="0" y="5641"/>
                  </a:lnTo>
                  <a:cubicBezTo>
                    <a:pt x="0" y="9575"/>
                    <a:pt x="3923" y="13892"/>
                    <a:pt x="7054" y="13892"/>
                  </a:cubicBezTo>
                  <a:cubicBezTo>
                    <a:pt x="7155" y="13892"/>
                    <a:pt x="7254" y="13888"/>
                    <a:pt x="7352" y="13879"/>
                  </a:cubicBezTo>
                  <a:cubicBezTo>
                    <a:pt x="11397" y="13511"/>
                    <a:pt x="14704" y="9701"/>
                    <a:pt x="14704" y="5641"/>
                  </a:cubicBezTo>
                  <a:lnTo>
                    <a:pt x="14704" y="1377"/>
                  </a:lnTo>
                  <a:cubicBezTo>
                    <a:pt x="14706" y="619"/>
                    <a:pt x="14090" y="0"/>
                    <a:pt x="13329" y="0"/>
                  </a:cubicBezTo>
                  <a:close/>
                </a:path>
              </a:pathLst>
            </a:custGeom>
            <a:solidFill>
              <a:srgbClr val="CF7C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6"/>
            <p:cNvSpPr/>
            <p:nvPr/>
          </p:nvSpPr>
          <p:spPr>
            <a:xfrm>
              <a:off x="1335075" y="3904700"/>
              <a:ext cx="387425" cy="109575"/>
            </a:xfrm>
            <a:custGeom>
              <a:avLst/>
              <a:gdLst/>
              <a:ahLst/>
              <a:cxnLst/>
              <a:rect l="l" t="t" r="r" b="b"/>
              <a:pathLst>
                <a:path w="15497" h="4383" extrusionOk="0">
                  <a:moveTo>
                    <a:pt x="1770" y="1"/>
                  </a:moveTo>
                  <a:cubicBezTo>
                    <a:pt x="793" y="1"/>
                    <a:pt x="0" y="796"/>
                    <a:pt x="0" y="1773"/>
                  </a:cubicBezTo>
                  <a:lnTo>
                    <a:pt x="0" y="3987"/>
                  </a:lnTo>
                  <a:cubicBezTo>
                    <a:pt x="0" y="4206"/>
                    <a:pt x="177" y="4382"/>
                    <a:pt x="395" y="4382"/>
                  </a:cubicBezTo>
                  <a:cubicBezTo>
                    <a:pt x="616" y="4382"/>
                    <a:pt x="793" y="4206"/>
                    <a:pt x="793" y="3987"/>
                  </a:cubicBezTo>
                  <a:lnTo>
                    <a:pt x="793" y="1773"/>
                  </a:lnTo>
                  <a:cubicBezTo>
                    <a:pt x="793" y="1233"/>
                    <a:pt x="1230" y="794"/>
                    <a:pt x="1770" y="791"/>
                  </a:cubicBezTo>
                  <a:lnTo>
                    <a:pt x="13724" y="791"/>
                  </a:lnTo>
                  <a:cubicBezTo>
                    <a:pt x="14267" y="794"/>
                    <a:pt x="14704" y="1233"/>
                    <a:pt x="14704" y="1773"/>
                  </a:cubicBezTo>
                  <a:lnTo>
                    <a:pt x="14704" y="3921"/>
                  </a:lnTo>
                  <a:cubicBezTo>
                    <a:pt x="14704" y="4139"/>
                    <a:pt x="14880" y="4319"/>
                    <a:pt x="15099" y="4319"/>
                  </a:cubicBezTo>
                  <a:cubicBezTo>
                    <a:pt x="15317" y="4319"/>
                    <a:pt x="15496" y="4139"/>
                    <a:pt x="15496" y="3921"/>
                  </a:cubicBezTo>
                  <a:lnTo>
                    <a:pt x="15496" y="1773"/>
                  </a:lnTo>
                  <a:cubicBezTo>
                    <a:pt x="15496" y="796"/>
                    <a:pt x="14704" y="1"/>
                    <a:pt x="13724" y="1"/>
                  </a:cubicBez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6"/>
            <p:cNvSpPr/>
            <p:nvPr/>
          </p:nvSpPr>
          <p:spPr>
            <a:xfrm>
              <a:off x="1320150" y="3984375"/>
              <a:ext cx="62325" cy="181975"/>
            </a:xfrm>
            <a:custGeom>
              <a:avLst/>
              <a:gdLst/>
              <a:ahLst/>
              <a:cxnLst/>
              <a:rect l="l" t="t" r="r" b="b"/>
              <a:pathLst>
                <a:path w="2493" h="7279" extrusionOk="0">
                  <a:moveTo>
                    <a:pt x="953" y="0"/>
                  </a:moveTo>
                  <a:cubicBezTo>
                    <a:pt x="428" y="0"/>
                    <a:pt x="1" y="427"/>
                    <a:pt x="1" y="955"/>
                  </a:cubicBezTo>
                  <a:lnTo>
                    <a:pt x="1" y="6687"/>
                  </a:lnTo>
                  <a:cubicBezTo>
                    <a:pt x="1" y="7214"/>
                    <a:pt x="428" y="7278"/>
                    <a:pt x="953" y="7278"/>
                  </a:cubicBezTo>
                  <a:lnTo>
                    <a:pt x="1537" y="7278"/>
                  </a:lnTo>
                  <a:cubicBezTo>
                    <a:pt x="2065" y="7278"/>
                    <a:pt x="2492" y="7214"/>
                    <a:pt x="2492" y="6687"/>
                  </a:cubicBezTo>
                  <a:lnTo>
                    <a:pt x="2492" y="955"/>
                  </a:lnTo>
                  <a:cubicBezTo>
                    <a:pt x="2492" y="427"/>
                    <a:pt x="2065" y="0"/>
                    <a:pt x="1537" y="0"/>
                  </a:cubicBez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6"/>
            <p:cNvSpPr/>
            <p:nvPr/>
          </p:nvSpPr>
          <p:spPr>
            <a:xfrm>
              <a:off x="1675100" y="3984375"/>
              <a:ext cx="62300" cy="181975"/>
            </a:xfrm>
            <a:custGeom>
              <a:avLst/>
              <a:gdLst/>
              <a:ahLst/>
              <a:cxnLst/>
              <a:rect l="l" t="t" r="r" b="b"/>
              <a:pathLst>
                <a:path w="2492" h="7279" extrusionOk="0">
                  <a:moveTo>
                    <a:pt x="955" y="0"/>
                  </a:moveTo>
                  <a:cubicBezTo>
                    <a:pt x="428" y="0"/>
                    <a:pt x="0" y="427"/>
                    <a:pt x="0" y="955"/>
                  </a:cubicBezTo>
                  <a:lnTo>
                    <a:pt x="0" y="6687"/>
                  </a:lnTo>
                  <a:cubicBezTo>
                    <a:pt x="0" y="7214"/>
                    <a:pt x="428" y="7278"/>
                    <a:pt x="955" y="7278"/>
                  </a:cubicBezTo>
                  <a:lnTo>
                    <a:pt x="1537" y="7278"/>
                  </a:lnTo>
                  <a:cubicBezTo>
                    <a:pt x="2065" y="7278"/>
                    <a:pt x="2492" y="7214"/>
                    <a:pt x="2492" y="6687"/>
                  </a:cubicBezTo>
                  <a:lnTo>
                    <a:pt x="2492" y="955"/>
                  </a:lnTo>
                  <a:cubicBezTo>
                    <a:pt x="2492" y="427"/>
                    <a:pt x="2065" y="0"/>
                    <a:pt x="1537" y="0"/>
                  </a:cubicBez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6"/>
            <p:cNvSpPr/>
            <p:nvPr/>
          </p:nvSpPr>
          <p:spPr>
            <a:xfrm>
              <a:off x="1497625" y="3643775"/>
              <a:ext cx="62300" cy="255425"/>
            </a:xfrm>
            <a:custGeom>
              <a:avLst/>
              <a:gdLst/>
              <a:ahLst/>
              <a:cxnLst/>
              <a:rect l="l" t="t" r="r" b="b"/>
              <a:pathLst>
                <a:path w="2492" h="10217" extrusionOk="0">
                  <a:moveTo>
                    <a:pt x="955" y="1"/>
                  </a:moveTo>
                  <a:cubicBezTo>
                    <a:pt x="428" y="1"/>
                    <a:pt x="1" y="430"/>
                    <a:pt x="1" y="956"/>
                  </a:cubicBezTo>
                  <a:lnTo>
                    <a:pt x="1" y="9625"/>
                  </a:lnTo>
                  <a:cubicBezTo>
                    <a:pt x="1" y="10153"/>
                    <a:pt x="428" y="10217"/>
                    <a:pt x="955" y="10217"/>
                  </a:cubicBezTo>
                  <a:lnTo>
                    <a:pt x="1537" y="10217"/>
                  </a:lnTo>
                  <a:cubicBezTo>
                    <a:pt x="2065" y="10217"/>
                    <a:pt x="2492" y="10153"/>
                    <a:pt x="2492" y="9625"/>
                  </a:cubicBezTo>
                  <a:lnTo>
                    <a:pt x="2492" y="956"/>
                  </a:lnTo>
                  <a:cubicBezTo>
                    <a:pt x="2492" y="430"/>
                    <a:pt x="2065" y="1"/>
                    <a:pt x="1537"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6"/>
            <p:cNvSpPr/>
            <p:nvPr/>
          </p:nvSpPr>
          <p:spPr>
            <a:xfrm>
              <a:off x="1453075" y="3848325"/>
              <a:ext cx="151425" cy="86850"/>
            </a:xfrm>
            <a:custGeom>
              <a:avLst/>
              <a:gdLst/>
              <a:ahLst/>
              <a:cxnLst/>
              <a:rect l="l" t="t" r="r" b="b"/>
              <a:pathLst>
                <a:path w="6057" h="3474" extrusionOk="0">
                  <a:moveTo>
                    <a:pt x="361" y="0"/>
                  </a:moveTo>
                  <a:cubicBezTo>
                    <a:pt x="162" y="0"/>
                    <a:pt x="0" y="162"/>
                    <a:pt x="0" y="363"/>
                  </a:cubicBezTo>
                  <a:lnTo>
                    <a:pt x="0" y="3113"/>
                  </a:lnTo>
                  <a:cubicBezTo>
                    <a:pt x="0" y="3311"/>
                    <a:pt x="162" y="3473"/>
                    <a:pt x="361" y="3473"/>
                  </a:cubicBezTo>
                  <a:lnTo>
                    <a:pt x="5695" y="3473"/>
                  </a:lnTo>
                  <a:cubicBezTo>
                    <a:pt x="5894" y="3473"/>
                    <a:pt x="6056" y="3311"/>
                    <a:pt x="6056" y="3113"/>
                  </a:cubicBezTo>
                  <a:lnTo>
                    <a:pt x="6056" y="361"/>
                  </a:lnTo>
                  <a:cubicBezTo>
                    <a:pt x="6056" y="162"/>
                    <a:pt x="5894" y="0"/>
                    <a:pt x="5695" y="0"/>
                  </a:cubicBez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6"/>
            <p:cNvSpPr/>
            <p:nvPr/>
          </p:nvSpPr>
          <p:spPr>
            <a:xfrm>
              <a:off x="1301875" y="4014425"/>
              <a:ext cx="453825" cy="24550"/>
            </a:xfrm>
            <a:custGeom>
              <a:avLst/>
              <a:gdLst/>
              <a:ahLst/>
              <a:cxnLst/>
              <a:rect l="l" t="t" r="r" b="b"/>
              <a:pathLst>
                <a:path w="18153" h="982" extrusionOk="0">
                  <a:moveTo>
                    <a:pt x="361" y="1"/>
                  </a:moveTo>
                  <a:cubicBezTo>
                    <a:pt x="162" y="1"/>
                    <a:pt x="0" y="163"/>
                    <a:pt x="0" y="362"/>
                  </a:cubicBezTo>
                  <a:lnTo>
                    <a:pt x="0" y="529"/>
                  </a:lnTo>
                  <a:cubicBezTo>
                    <a:pt x="0" y="730"/>
                    <a:pt x="160" y="892"/>
                    <a:pt x="361" y="897"/>
                  </a:cubicBezTo>
                  <a:cubicBezTo>
                    <a:pt x="3267" y="953"/>
                    <a:pt x="6173" y="981"/>
                    <a:pt x="9078" y="981"/>
                  </a:cubicBezTo>
                  <a:cubicBezTo>
                    <a:pt x="11983" y="981"/>
                    <a:pt x="14888" y="953"/>
                    <a:pt x="17792" y="897"/>
                  </a:cubicBezTo>
                  <a:cubicBezTo>
                    <a:pt x="17990" y="892"/>
                    <a:pt x="18152" y="730"/>
                    <a:pt x="18152" y="529"/>
                  </a:cubicBezTo>
                  <a:lnTo>
                    <a:pt x="18152" y="362"/>
                  </a:lnTo>
                  <a:cubicBezTo>
                    <a:pt x="18152" y="163"/>
                    <a:pt x="17993" y="1"/>
                    <a:pt x="17794"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6"/>
            <p:cNvSpPr/>
            <p:nvPr/>
          </p:nvSpPr>
          <p:spPr>
            <a:xfrm>
              <a:off x="1301750" y="4141175"/>
              <a:ext cx="454050" cy="37350"/>
            </a:xfrm>
            <a:custGeom>
              <a:avLst/>
              <a:gdLst/>
              <a:ahLst/>
              <a:cxnLst/>
              <a:rect l="l" t="t" r="r" b="b"/>
              <a:pathLst>
                <a:path w="18162" h="1494" extrusionOk="0">
                  <a:moveTo>
                    <a:pt x="316" y="1"/>
                  </a:moveTo>
                  <a:cubicBezTo>
                    <a:pt x="145" y="1"/>
                    <a:pt x="1" y="144"/>
                    <a:pt x="5" y="321"/>
                  </a:cubicBezTo>
                  <a:lnTo>
                    <a:pt x="5" y="491"/>
                  </a:lnTo>
                  <a:cubicBezTo>
                    <a:pt x="10" y="694"/>
                    <a:pt x="162" y="869"/>
                    <a:pt x="364" y="901"/>
                  </a:cubicBezTo>
                  <a:cubicBezTo>
                    <a:pt x="3256" y="1296"/>
                    <a:pt x="6169" y="1493"/>
                    <a:pt x="9081" y="1493"/>
                  </a:cubicBezTo>
                  <a:cubicBezTo>
                    <a:pt x="11994" y="1493"/>
                    <a:pt x="14906" y="1296"/>
                    <a:pt x="17799" y="901"/>
                  </a:cubicBezTo>
                  <a:cubicBezTo>
                    <a:pt x="18000" y="866"/>
                    <a:pt x="18150" y="694"/>
                    <a:pt x="18157" y="491"/>
                  </a:cubicBezTo>
                  <a:lnTo>
                    <a:pt x="18157" y="321"/>
                  </a:lnTo>
                  <a:cubicBezTo>
                    <a:pt x="18162" y="144"/>
                    <a:pt x="18018" y="1"/>
                    <a:pt x="17845" y="1"/>
                  </a:cubicBezTo>
                  <a:cubicBezTo>
                    <a:pt x="17829" y="1"/>
                    <a:pt x="17813" y="2"/>
                    <a:pt x="17797" y="5"/>
                  </a:cubicBezTo>
                  <a:cubicBezTo>
                    <a:pt x="14901" y="343"/>
                    <a:pt x="11991" y="513"/>
                    <a:pt x="9081" y="513"/>
                  </a:cubicBezTo>
                  <a:cubicBezTo>
                    <a:pt x="6171" y="513"/>
                    <a:pt x="3260" y="343"/>
                    <a:pt x="364" y="5"/>
                  </a:cubicBezTo>
                  <a:cubicBezTo>
                    <a:pt x="347" y="2"/>
                    <a:pt x="332" y="1"/>
                    <a:pt x="316"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6"/>
            <p:cNvSpPr/>
            <p:nvPr/>
          </p:nvSpPr>
          <p:spPr>
            <a:xfrm>
              <a:off x="1416450" y="4021625"/>
              <a:ext cx="22400" cy="146700"/>
            </a:xfrm>
            <a:custGeom>
              <a:avLst/>
              <a:gdLst/>
              <a:ahLst/>
              <a:cxnLst/>
              <a:rect l="l" t="t" r="r" b="b"/>
              <a:pathLst>
                <a:path w="896" h="5868" extrusionOk="0">
                  <a:moveTo>
                    <a:pt x="368" y="0"/>
                  </a:moveTo>
                  <a:cubicBezTo>
                    <a:pt x="169" y="0"/>
                    <a:pt x="7" y="172"/>
                    <a:pt x="7" y="388"/>
                  </a:cubicBezTo>
                  <a:cubicBezTo>
                    <a:pt x="5" y="2170"/>
                    <a:pt x="2" y="3662"/>
                    <a:pt x="0" y="5444"/>
                  </a:cubicBezTo>
                  <a:cubicBezTo>
                    <a:pt x="0" y="5658"/>
                    <a:pt x="162" y="5845"/>
                    <a:pt x="361" y="5857"/>
                  </a:cubicBezTo>
                  <a:cubicBezTo>
                    <a:pt x="415" y="5859"/>
                    <a:pt x="471" y="5864"/>
                    <a:pt x="528" y="5867"/>
                  </a:cubicBezTo>
                  <a:cubicBezTo>
                    <a:pt x="535" y="5867"/>
                    <a:pt x="542" y="5867"/>
                    <a:pt x="548" y="5867"/>
                  </a:cubicBezTo>
                  <a:cubicBezTo>
                    <a:pt x="738" y="5867"/>
                    <a:pt x="889" y="5705"/>
                    <a:pt x="889" y="5496"/>
                  </a:cubicBezTo>
                  <a:cubicBezTo>
                    <a:pt x="891" y="3697"/>
                    <a:pt x="893" y="2190"/>
                    <a:pt x="896" y="393"/>
                  </a:cubicBezTo>
                  <a:cubicBezTo>
                    <a:pt x="896" y="174"/>
                    <a:pt x="734" y="0"/>
                    <a:pt x="535" y="0"/>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6"/>
            <p:cNvSpPr/>
            <p:nvPr/>
          </p:nvSpPr>
          <p:spPr>
            <a:xfrm>
              <a:off x="1618700" y="4021625"/>
              <a:ext cx="22425" cy="146700"/>
            </a:xfrm>
            <a:custGeom>
              <a:avLst/>
              <a:gdLst/>
              <a:ahLst/>
              <a:cxnLst/>
              <a:rect l="l" t="t" r="r" b="b"/>
              <a:pathLst>
                <a:path w="897" h="5868" extrusionOk="0">
                  <a:moveTo>
                    <a:pt x="361" y="0"/>
                  </a:moveTo>
                  <a:cubicBezTo>
                    <a:pt x="163" y="0"/>
                    <a:pt x="1" y="174"/>
                    <a:pt x="1" y="393"/>
                  </a:cubicBezTo>
                  <a:cubicBezTo>
                    <a:pt x="3" y="2190"/>
                    <a:pt x="5" y="3697"/>
                    <a:pt x="8" y="5496"/>
                  </a:cubicBezTo>
                  <a:cubicBezTo>
                    <a:pt x="8" y="5705"/>
                    <a:pt x="157" y="5867"/>
                    <a:pt x="348" y="5867"/>
                  </a:cubicBezTo>
                  <a:cubicBezTo>
                    <a:pt x="355" y="5867"/>
                    <a:pt x="362" y="5867"/>
                    <a:pt x="369" y="5867"/>
                  </a:cubicBezTo>
                  <a:lnTo>
                    <a:pt x="536" y="5857"/>
                  </a:lnTo>
                  <a:cubicBezTo>
                    <a:pt x="734" y="5845"/>
                    <a:pt x="897" y="5660"/>
                    <a:pt x="897" y="5444"/>
                  </a:cubicBezTo>
                  <a:cubicBezTo>
                    <a:pt x="894" y="3662"/>
                    <a:pt x="892" y="2170"/>
                    <a:pt x="889" y="388"/>
                  </a:cubicBezTo>
                  <a:cubicBezTo>
                    <a:pt x="889" y="172"/>
                    <a:pt x="727" y="0"/>
                    <a:pt x="528" y="0"/>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6"/>
            <p:cNvSpPr/>
            <p:nvPr/>
          </p:nvSpPr>
          <p:spPr>
            <a:xfrm>
              <a:off x="1301875" y="4014425"/>
              <a:ext cx="22300" cy="147825"/>
            </a:xfrm>
            <a:custGeom>
              <a:avLst/>
              <a:gdLst/>
              <a:ahLst/>
              <a:cxnLst/>
              <a:rect l="l" t="t" r="r" b="b"/>
              <a:pathLst>
                <a:path w="892" h="5913" extrusionOk="0">
                  <a:moveTo>
                    <a:pt x="361" y="1"/>
                  </a:moveTo>
                  <a:cubicBezTo>
                    <a:pt x="162" y="1"/>
                    <a:pt x="0" y="163"/>
                    <a:pt x="0" y="362"/>
                  </a:cubicBezTo>
                  <a:lnTo>
                    <a:pt x="0" y="5475"/>
                  </a:lnTo>
                  <a:cubicBezTo>
                    <a:pt x="5" y="5681"/>
                    <a:pt x="157" y="5853"/>
                    <a:pt x="359" y="5885"/>
                  </a:cubicBezTo>
                  <a:lnTo>
                    <a:pt x="525" y="5909"/>
                  </a:lnTo>
                  <a:cubicBezTo>
                    <a:pt x="542" y="5911"/>
                    <a:pt x="557" y="5912"/>
                    <a:pt x="573" y="5912"/>
                  </a:cubicBezTo>
                  <a:cubicBezTo>
                    <a:pt x="749" y="5912"/>
                    <a:pt x="884" y="5775"/>
                    <a:pt x="884" y="5588"/>
                  </a:cubicBezTo>
                  <a:cubicBezTo>
                    <a:pt x="886" y="3752"/>
                    <a:pt x="889" y="2205"/>
                    <a:pt x="889" y="369"/>
                  </a:cubicBezTo>
                  <a:cubicBezTo>
                    <a:pt x="891" y="168"/>
                    <a:pt x="729" y="3"/>
                    <a:pt x="528"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6"/>
            <p:cNvSpPr/>
            <p:nvPr/>
          </p:nvSpPr>
          <p:spPr>
            <a:xfrm>
              <a:off x="1733400" y="4014425"/>
              <a:ext cx="22300" cy="147800"/>
            </a:xfrm>
            <a:custGeom>
              <a:avLst/>
              <a:gdLst/>
              <a:ahLst/>
              <a:cxnLst/>
              <a:rect l="l" t="t" r="r" b="b"/>
              <a:pathLst>
                <a:path w="892" h="5912" extrusionOk="0">
                  <a:moveTo>
                    <a:pt x="364" y="1"/>
                  </a:moveTo>
                  <a:cubicBezTo>
                    <a:pt x="162" y="1"/>
                    <a:pt x="0" y="168"/>
                    <a:pt x="3" y="369"/>
                  </a:cubicBezTo>
                  <a:cubicBezTo>
                    <a:pt x="3" y="2205"/>
                    <a:pt x="5" y="3752"/>
                    <a:pt x="5" y="5588"/>
                  </a:cubicBezTo>
                  <a:cubicBezTo>
                    <a:pt x="5" y="5776"/>
                    <a:pt x="144" y="5912"/>
                    <a:pt x="322" y="5912"/>
                  </a:cubicBezTo>
                  <a:cubicBezTo>
                    <a:pt x="336" y="5912"/>
                    <a:pt x="351" y="5911"/>
                    <a:pt x="366" y="5909"/>
                  </a:cubicBezTo>
                  <a:lnTo>
                    <a:pt x="533" y="5887"/>
                  </a:lnTo>
                  <a:cubicBezTo>
                    <a:pt x="737" y="5855"/>
                    <a:pt x="886" y="5681"/>
                    <a:pt x="891" y="5477"/>
                  </a:cubicBezTo>
                  <a:lnTo>
                    <a:pt x="891" y="362"/>
                  </a:lnTo>
                  <a:cubicBezTo>
                    <a:pt x="891" y="163"/>
                    <a:pt x="732" y="1"/>
                    <a:pt x="533"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6"/>
            <p:cNvSpPr/>
            <p:nvPr/>
          </p:nvSpPr>
          <p:spPr>
            <a:xfrm>
              <a:off x="1303025" y="4433700"/>
              <a:ext cx="458200" cy="382575"/>
            </a:xfrm>
            <a:custGeom>
              <a:avLst/>
              <a:gdLst/>
              <a:ahLst/>
              <a:cxnLst/>
              <a:rect l="l" t="t" r="r" b="b"/>
              <a:pathLst>
                <a:path w="18328" h="15303" extrusionOk="0">
                  <a:moveTo>
                    <a:pt x="8863" y="0"/>
                  </a:moveTo>
                  <a:cubicBezTo>
                    <a:pt x="5532" y="0"/>
                    <a:pt x="2457" y="927"/>
                    <a:pt x="1" y="2158"/>
                  </a:cubicBezTo>
                  <a:cubicBezTo>
                    <a:pt x="428" y="2931"/>
                    <a:pt x="2568" y="7288"/>
                    <a:pt x="180" y="13160"/>
                  </a:cubicBezTo>
                  <a:cubicBezTo>
                    <a:pt x="2608" y="14362"/>
                    <a:pt x="5624" y="15246"/>
                    <a:pt x="8904" y="15300"/>
                  </a:cubicBezTo>
                  <a:cubicBezTo>
                    <a:pt x="9001" y="15302"/>
                    <a:pt x="9099" y="15302"/>
                    <a:pt x="9196" y="15302"/>
                  </a:cubicBezTo>
                  <a:cubicBezTo>
                    <a:pt x="12403" y="15302"/>
                    <a:pt x="15374" y="14445"/>
                    <a:pt x="17782" y="13280"/>
                  </a:cubicBezTo>
                  <a:cubicBezTo>
                    <a:pt x="15671" y="7497"/>
                    <a:pt x="17790" y="3297"/>
                    <a:pt x="18327" y="2371"/>
                  </a:cubicBezTo>
                  <a:cubicBezTo>
                    <a:pt x="15828" y="1056"/>
                    <a:pt x="12642" y="61"/>
                    <a:pt x="9157" y="3"/>
                  </a:cubicBezTo>
                  <a:cubicBezTo>
                    <a:pt x="9059" y="1"/>
                    <a:pt x="8961" y="0"/>
                    <a:pt x="8863" y="0"/>
                  </a:cubicBez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6"/>
            <p:cNvSpPr/>
            <p:nvPr/>
          </p:nvSpPr>
          <p:spPr>
            <a:xfrm>
              <a:off x="1779725" y="4528675"/>
              <a:ext cx="117225" cy="195250"/>
            </a:xfrm>
            <a:custGeom>
              <a:avLst/>
              <a:gdLst/>
              <a:ahLst/>
              <a:cxnLst/>
              <a:rect l="l" t="t" r="r" b="b"/>
              <a:pathLst>
                <a:path w="4689" h="7810" extrusionOk="0">
                  <a:moveTo>
                    <a:pt x="1549" y="1"/>
                  </a:moveTo>
                  <a:cubicBezTo>
                    <a:pt x="1" y="3715"/>
                    <a:pt x="1221" y="7036"/>
                    <a:pt x="1549" y="7809"/>
                  </a:cubicBezTo>
                  <a:cubicBezTo>
                    <a:pt x="3491" y="6422"/>
                    <a:pt x="4657" y="4969"/>
                    <a:pt x="4672" y="4095"/>
                  </a:cubicBezTo>
                  <a:cubicBezTo>
                    <a:pt x="4689" y="3018"/>
                    <a:pt x="3523" y="1452"/>
                    <a:pt x="1549" y="1"/>
                  </a:cubicBez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6"/>
            <p:cNvSpPr/>
            <p:nvPr/>
          </p:nvSpPr>
          <p:spPr>
            <a:xfrm>
              <a:off x="1160600" y="4522175"/>
              <a:ext cx="120125" cy="197625"/>
            </a:xfrm>
            <a:custGeom>
              <a:avLst/>
              <a:gdLst/>
              <a:ahLst/>
              <a:cxnLst/>
              <a:rect l="l" t="t" r="r" b="b"/>
              <a:pathLst>
                <a:path w="4805" h="7905" extrusionOk="0">
                  <a:moveTo>
                    <a:pt x="3359" y="1"/>
                  </a:moveTo>
                  <a:lnTo>
                    <a:pt x="3359" y="1"/>
                  </a:lnTo>
                  <a:cubicBezTo>
                    <a:pt x="1287" y="1432"/>
                    <a:pt x="32" y="2961"/>
                    <a:pt x="18" y="3869"/>
                  </a:cubicBezTo>
                  <a:cubicBezTo>
                    <a:pt x="1" y="4932"/>
                    <a:pt x="1135" y="6469"/>
                    <a:pt x="3059" y="7905"/>
                  </a:cubicBezTo>
                  <a:cubicBezTo>
                    <a:pt x="3413" y="7159"/>
                    <a:pt x="4804" y="3830"/>
                    <a:pt x="3359" y="1"/>
                  </a:cubicBez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6"/>
            <p:cNvSpPr/>
            <p:nvPr/>
          </p:nvSpPr>
          <p:spPr>
            <a:xfrm>
              <a:off x="1694800" y="4492975"/>
              <a:ext cx="123675" cy="272725"/>
            </a:xfrm>
            <a:custGeom>
              <a:avLst/>
              <a:gdLst/>
              <a:ahLst/>
              <a:cxnLst/>
              <a:rect l="l" t="t" r="r" b="b"/>
              <a:pathLst>
                <a:path w="4947" h="10909" extrusionOk="0">
                  <a:moveTo>
                    <a:pt x="2656" y="0"/>
                  </a:moveTo>
                  <a:cubicBezTo>
                    <a:pt x="2119" y="926"/>
                    <a:pt x="0" y="5126"/>
                    <a:pt x="2111" y="10909"/>
                  </a:cubicBezTo>
                  <a:cubicBezTo>
                    <a:pt x="3103" y="10435"/>
                    <a:pt x="4051" y="9875"/>
                    <a:pt x="4946" y="9237"/>
                  </a:cubicBezTo>
                  <a:cubicBezTo>
                    <a:pt x="4618" y="8464"/>
                    <a:pt x="3398" y="5143"/>
                    <a:pt x="4946" y="1429"/>
                  </a:cubicBezTo>
                  <a:cubicBezTo>
                    <a:pt x="4220" y="896"/>
                    <a:pt x="3454" y="418"/>
                    <a:pt x="26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6"/>
            <p:cNvSpPr/>
            <p:nvPr/>
          </p:nvSpPr>
          <p:spPr>
            <a:xfrm>
              <a:off x="1237075" y="4487625"/>
              <a:ext cx="130175" cy="275075"/>
            </a:xfrm>
            <a:custGeom>
              <a:avLst/>
              <a:gdLst/>
              <a:ahLst/>
              <a:cxnLst/>
              <a:rect l="l" t="t" r="r" b="b"/>
              <a:pathLst>
                <a:path w="5207" h="11003" extrusionOk="0">
                  <a:moveTo>
                    <a:pt x="2639" y="1"/>
                  </a:moveTo>
                  <a:cubicBezTo>
                    <a:pt x="1829" y="406"/>
                    <a:pt x="1046" y="867"/>
                    <a:pt x="300" y="1380"/>
                  </a:cubicBezTo>
                  <a:cubicBezTo>
                    <a:pt x="1745" y="5212"/>
                    <a:pt x="354" y="8541"/>
                    <a:pt x="0" y="9284"/>
                  </a:cubicBezTo>
                  <a:cubicBezTo>
                    <a:pt x="886" y="9942"/>
                    <a:pt x="1829" y="10517"/>
                    <a:pt x="2818" y="11003"/>
                  </a:cubicBezTo>
                  <a:cubicBezTo>
                    <a:pt x="5206" y="5131"/>
                    <a:pt x="3066" y="774"/>
                    <a:pt x="2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6"/>
            <p:cNvSpPr/>
            <p:nvPr/>
          </p:nvSpPr>
          <p:spPr>
            <a:xfrm>
              <a:off x="1415400" y="4484325"/>
              <a:ext cx="242425" cy="41550"/>
            </a:xfrm>
            <a:custGeom>
              <a:avLst/>
              <a:gdLst/>
              <a:ahLst/>
              <a:cxnLst/>
              <a:rect l="l" t="t" r="r" b="b"/>
              <a:pathLst>
                <a:path w="9697" h="1662" extrusionOk="0">
                  <a:moveTo>
                    <a:pt x="5784" y="1"/>
                  </a:moveTo>
                  <a:cubicBezTo>
                    <a:pt x="4139" y="1"/>
                    <a:pt x="2151" y="204"/>
                    <a:pt x="319" y="935"/>
                  </a:cubicBezTo>
                  <a:cubicBezTo>
                    <a:pt x="0" y="1063"/>
                    <a:pt x="5" y="1517"/>
                    <a:pt x="327" y="1637"/>
                  </a:cubicBezTo>
                  <a:cubicBezTo>
                    <a:pt x="369" y="1653"/>
                    <a:pt x="414" y="1661"/>
                    <a:pt x="459" y="1661"/>
                  </a:cubicBezTo>
                  <a:cubicBezTo>
                    <a:pt x="506" y="1661"/>
                    <a:pt x="553" y="1653"/>
                    <a:pt x="597" y="1635"/>
                  </a:cubicBezTo>
                  <a:cubicBezTo>
                    <a:pt x="2309" y="951"/>
                    <a:pt x="4204" y="761"/>
                    <a:pt x="5780" y="761"/>
                  </a:cubicBezTo>
                  <a:cubicBezTo>
                    <a:pt x="7726" y="761"/>
                    <a:pt x="9184" y="1050"/>
                    <a:pt x="9210" y="1056"/>
                  </a:cubicBezTo>
                  <a:cubicBezTo>
                    <a:pt x="9235" y="1061"/>
                    <a:pt x="9261" y="1063"/>
                    <a:pt x="9286" y="1063"/>
                  </a:cubicBezTo>
                  <a:cubicBezTo>
                    <a:pt x="9461" y="1063"/>
                    <a:pt x="9618" y="940"/>
                    <a:pt x="9654" y="764"/>
                  </a:cubicBezTo>
                  <a:cubicBezTo>
                    <a:pt x="9696" y="560"/>
                    <a:pt x="9566" y="361"/>
                    <a:pt x="9362" y="319"/>
                  </a:cubicBezTo>
                  <a:cubicBezTo>
                    <a:pt x="9251" y="297"/>
                    <a:pt x="7767" y="1"/>
                    <a:pt x="57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6"/>
            <p:cNvSpPr/>
            <p:nvPr/>
          </p:nvSpPr>
          <p:spPr>
            <a:xfrm>
              <a:off x="1432275" y="4475625"/>
              <a:ext cx="31750" cy="66725"/>
            </a:xfrm>
            <a:custGeom>
              <a:avLst/>
              <a:gdLst/>
              <a:ahLst/>
              <a:cxnLst/>
              <a:rect l="l" t="t" r="r" b="b"/>
              <a:pathLst>
                <a:path w="1270" h="2669" extrusionOk="0">
                  <a:moveTo>
                    <a:pt x="320" y="0"/>
                  </a:moveTo>
                  <a:cubicBezTo>
                    <a:pt x="264" y="0"/>
                    <a:pt x="207" y="17"/>
                    <a:pt x="157" y="51"/>
                  </a:cubicBezTo>
                  <a:cubicBezTo>
                    <a:pt x="32" y="142"/>
                    <a:pt x="0" y="316"/>
                    <a:pt x="91" y="444"/>
                  </a:cubicBezTo>
                  <a:cubicBezTo>
                    <a:pt x="693" y="1296"/>
                    <a:pt x="643" y="2356"/>
                    <a:pt x="643" y="2371"/>
                  </a:cubicBezTo>
                  <a:cubicBezTo>
                    <a:pt x="636" y="2494"/>
                    <a:pt x="710" y="2607"/>
                    <a:pt x="825" y="2651"/>
                  </a:cubicBezTo>
                  <a:cubicBezTo>
                    <a:pt x="852" y="2661"/>
                    <a:pt x="879" y="2665"/>
                    <a:pt x="909" y="2668"/>
                  </a:cubicBezTo>
                  <a:cubicBezTo>
                    <a:pt x="913" y="2668"/>
                    <a:pt x="918" y="2668"/>
                    <a:pt x="922" y="2668"/>
                  </a:cubicBezTo>
                  <a:cubicBezTo>
                    <a:pt x="1071" y="2668"/>
                    <a:pt x="1198" y="2553"/>
                    <a:pt x="1206" y="2403"/>
                  </a:cubicBezTo>
                  <a:cubicBezTo>
                    <a:pt x="1208" y="2351"/>
                    <a:pt x="1269" y="1136"/>
                    <a:pt x="550" y="120"/>
                  </a:cubicBezTo>
                  <a:cubicBezTo>
                    <a:pt x="496" y="42"/>
                    <a:pt x="409" y="0"/>
                    <a:pt x="3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6"/>
            <p:cNvSpPr/>
            <p:nvPr/>
          </p:nvSpPr>
          <p:spPr>
            <a:xfrm>
              <a:off x="1474550" y="4468100"/>
              <a:ext cx="31625" cy="66575"/>
            </a:xfrm>
            <a:custGeom>
              <a:avLst/>
              <a:gdLst/>
              <a:ahLst/>
              <a:cxnLst/>
              <a:rect l="l" t="t" r="r" b="b"/>
              <a:pathLst>
                <a:path w="1265" h="2663" extrusionOk="0">
                  <a:moveTo>
                    <a:pt x="321" y="1"/>
                  </a:moveTo>
                  <a:cubicBezTo>
                    <a:pt x="264" y="1"/>
                    <a:pt x="207" y="18"/>
                    <a:pt x="158" y="53"/>
                  </a:cubicBezTo>
                  <a:cubicBezTo>
                    <a:pt x="32" y="141"/>
                    <a:pt x="1" y="313"/>
                    <a:pt x="86" y="441"/>
                  </a:cubicBezTo>
                  <a:cubicBezTo>
                    <a:pt x="685" y="1290"/>
                    <a:pt x="639" y="2350"/>
                    <a:pt x="639" y="2365"/>
                  </a:cubicBezTo>
                  <a:cubicBezTo>
                    <a:pt x="631" y="2488"/>
                    <a:pt x="705" y="2603"/>
                    <a:pt x="823" y="2645"/>
                  </a:cubicBezTo>
                  <a:lnTo>
                    <a:pt x="820" y="2645"/>
                  </a:lnTo>
                  <a:cubicBezTo>
                    <a:pt x="853" y="2657"/>
                    <a:pt x="886" y="2663"/>
                    <a:pt x="918" y="2663"/>
                  </a:cubicBezTo>
                  <a:cubicBezTo>
                    <a:pt x="1062" y="2663"/>
                    <a:pt x="1191" y="2551"/>
                    <a:pt x="1201" y="2397"/>
                  </a:cubicBezTo>
                  <a:cubicBezTo>
                    <a:pt x="1203" y="2345"/>
                    <a:pt x="1265" y="1130"/>
                    <a:pt x="545" y="114"/>
                  </a:cubicBezTo>
                  <a:cubicBezTo>
                    <a:pt x="491" y="40"/>
                    <a:pt x="406"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6"/>
            <p:cNvSpPr/>
            <p:nvPr/>
          </p:nvSpPr>
          <p:spPr>
            <a:xfrm>
              <a:off x="1518500" y="4463700"/>
              <a:ext cx="31200" cy="67250"/>
            </a:xfrm>
            <a:custGeom>
              <a:avLst/>
              <a:gdLst/>
              <a:ahLst/>
              <a:cxnLst/>
              <a:rect l="l" t="t" r="r" b="b"/>
              <a:pathLst>
                <a:path w="1248" h="2690" extrusionOk="0">
                  <a:moveTo>
                    <a:pt x="321" y="1"/>
                  </a:moveTo>
                  <a:cubicBezTo>
                    <a:pt x="268" y="1"/>
                    <a:pt x="214" y="16"/>
                    <a:pt x="167" y="47"/>
                  </a:cubicBezTo>
                  <a:cubicBezTo>
                    <a:pt x="34" y="135"/>
                    <a:pt x="0" y="312"/>
                    <a:pt x="91" y="442"/>
                  </a:cubicBezTo>
                  <a:cubicBezTo>
                    <a:pt x="663" y="1309"/>
                    <a:pt x="584" y="2364"/>
                    <a:pt x="584" y="2384"/>
                  </a:cubicBezTo>
                  <a:cubicBezTo>
                    <a:pt x="572" y="2509"/>
                    <a:pt x="646" y="2627"/>
                    <a:pt x="766" y="2671"/>
                  </a:cubicBezTo>
                  <a:cubicBezTo>
                    <a:pt x="788" y="2681"/>
                    <a:pt x="815" y="2686"/>
                    <a:pt x="840" y="2688"/>
                  </a:cubicBezTo>
                  <a:cubicBezTo>
                    <a:pt x="849" y="2689"/>
                    <a:pt x="857" y="2690"/>
                    <a:pt x="866" y="2690"/>
                  </a:cubicBezTo>
                  <a:cubicBezTo>
                    <a:pt x="1010" y="2690"/>
                    <a:pt x="1132" y="2579"/>
                    <a:pt x="1144" y="2433"/>
                  </a:cubicBezTo>
                  <a:cubicBezTo>
                    <a:pt x="1149" y="2381"/>
                    <a:pt x="1247" y="1169"/>
                    <a:pt x="560" y="131"/>
                  </a:cubicBezTo>
                  <a:cubicBezTo>
                    <a:pt x="505" y="46"/>
                    <a:pt x="414"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6"/>
            <p:cNvSpPr/>
            <p:nvPr/>
          </p:nvSpPr>
          <p:spPr>
            <a:xfrm>
              <a:off x="1561375" y="4460975"/>
              <a:ext cx="29375" cy="67900"/>
            </a:xfrm>
            <a:custGeom>
              <a:avLst/>
              <a:gdLst/>
              <a:ahLst/>
              <a:cxnLst/>
              <a:rect l="l" t="t" r="r" b="b"/>
              <a:pathLst>
                <a:path w="1175" h="2716" extrusionOk="0">
                  <a:moveTo>
                    <a:pt x="322" y="0"/>
                  </a:moveTo>
                  <a:cubicBezTo>
                    <a:pt x="276" y="0"/>
                    <a:pt x="228" y="12"/>
                    <a:pt x="185" y="36"/>
                  </a:cubicBezTo>
                  <a:cubicBezTo>
                    <a:pt x="50" y="112"/>
                    <a:pt x="1" y="281"/>
                    <a:pt x="75" y="416"/>
                  </a:cubicBezTo>
                  <a:cubicBezTo>
                    <a:pt x="583" y="1325"/>
                    <a:pt x="426" y="2370"/>
                    <a:pt x="423" y="2390"/>
                  </a:cubicBezTo>
                  <a:cubicBezTo>
                    <a:pt x="401" y="2522"/>
                    <a:pt x="475" y="2650"/>
                    <a:pt x="602" y="2699"/>
                  </a:cubicBezTo>
                  <a:cubicBezTo>
                    <a:pt x="619" y="2704"/>
                    <a:pt x="637" y="2709"/>
                    <a:pt x="654" y="2711"/>
                  </a:cubicBezTo>
                  <a:cubicBezTo>
                    <a:pt x="669" y="2714"/>
                    <a:pt x="684" y="2715"/>
                    <a:pt x="699" y="2715"/>
                  </a:cubicBezTo>
                  <a:cubicBezTo>
                    <a:pt x="836" y="2715"/>
                    <a:pt x="956" y="2618"/>
                    <a:pt x="978" y="2478"/>
                  </a:cubicBezTo>
                  <a:cubicBezTo>
                    <a:pt x="988" y="2429"/>
                    <a:pt x="1174" y="1226"/>
                    <a:pt x="565" y="139"/>
                  </a:cubicBezTo>
                  <a:cubicBezTo>
                    <a:pt x="514" y="50"/>
                    <a:pt x="419"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6"/>
            <p:cNvSpPr/>
            <p:nvPr/>
          </p:nvSpPr>
          <p:spPr>
            <a:xfrm>
              <a:off x="1604775" y="4461775"/>
              <a:ext cx="27325" cy="68625"/>
            </a:xfrm>
            <a:custGeom>
              <a:avLst/>
              <a:gdLst/>
              <a:ahLst/>
              <a:cxnLst/>
              <a:rect l="l" t="t" r="r" b="b"/>
              <a:pathLst>
                <a:path w="1093" h="2745" extrusionOk="0">
                  <a:moveTo>
                    <a:pt x="322" y="1"/>
                  </a:moveTo>
                  <a:cubicBezTo>
                    <a:pt x="283" y="1"/>
                    <a:pt x="244" y="9"/>
                    <a:pt x="207" y="26"/>
                  </a:cubicBezTo>
                  <a:cubicBezTo>
                    <a:pt x="64" y="90"/>
                    <a:pt x="0" y="257"/>
                    <a:pt x="67" y="399"/>
                  </a:cubicBezTo>
                  <a:cubicBezTo>
                    <a:pt x="496" y="1349"/>
                    <a:pt x="248" y="2382"/>
                    <a:pt x="246" y="2392"/>
                  </a:cubicBezTo>
                  <a:cubicBezTo>
                    <a:pt x="209" y="2532"/>
                    <a:pt x="285" y="2674"/>
                    <a:pt x="418" y="2726"/>
                  </a:cubicBezTo>
                  <a:cubicBezTo>
                    <a:pt x="427" y="2728"/>
                    <a:pt x="440" y="2733"/>
                    <a:pt x="450" y="2736"/>
                  </a:cubicBezTo>
                  <a:cubicBezTo>
                    <a:pt x="472" y="2741"/>
                    <a:pt x="495" y="2744"/>
                    <a:pt x="517" y="2744"/>
                  </a:cubicBezTo>
                  <a:cubicBezTo>
                    <a:pt x="643" y="2744"/>
                    <a:pt x="759" y="2659"/>
                    <a:pt x="791" y="2532"/>
                  </a:cubicBezTo>
                  <a:cubicBezTo>
                    <a:pt x="803" y="2481"/>
                    <a:pt x="1093" y="1300"/>
                    <a:pt x="580" y="166"/>
                  </a:cubicBezTo>
                  <a:cubicBezTo>
                    <a:pt x="531" y="62"/>
                    <a:pt x="429" y="1"/>
                    <a:pt x="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6"/>
            <p:cNvSpPr/>
            <p:nvPr/>
          </p:nvSpPr>
          <p:spPr>
            <a:xfrm>
              <a:off x="1160600" y="4605025"/>
              <a:ext cx="735750" cy="211250"/>
            </a:xfrm>
            <a:custGeom>
              <a:avLst/>
              <a:gdLst/>
              <a:ahLst/>
              <a:cxnLst/>
              <a:rect l="l" t="t" r="r" b="b"/>
              <a:pathLst>
                <a:path w="29430" h="8450" extrusionOk="0">
                  <a:moveTo>
                    <a:pt x="148" y="1"/>
                  </a:moveTo>
                  <a:cubicBezTo>
                    <a:pt x="72" y="175"/>
                    <a:pt x="28" y="364"/>
                    <a:pt x="18" y="555"/>
                  </a:cubicBezTo>
                  <a:cubicBezTo>
                    <a:pt x="1" y="1618"/>
                    <a:pt x="1135" y="3155"/>
                    <a:pt x="3057" y="4591"/>
                  </a:cubicBezTo>
                  <a:cubicBezTo>
                    <a:pt x="3945" y="5246"/>
                    <a:pt x="4888" y="5821"/>
                    <a:pt x="5877" y="6307"/>
                  </a:cubicBezTo>
                  <a:cubicBezTo>
                    <a:pt x="8305" y="7509"/>
                    <a:pt x="11321" y="8393"/>
                    <a:pt x="14601" y="8447"/>
                  </a:cubicBezTo>
                  <a:cubicBezTo>
                    <a:pt x="14698" y="8449"/>
                    <a:pt x="14796" y="8449"/>
                    <a:pt x="14893" y="8449"/>
                  </a:cubicBezTo>
                  <a:cubicBezTo>
                    <a:pt x="18100" y="8449"/>
                    <a:pt x="21071" y="7592"/>
                    <a:pt x="23479" y="6427"/>
                  </a:cubicBezTo>
                  <a:cubicBezTo>
                    <a:pt x="24471" y="5953"/>
                    <a:pt x="25419" y="5393"/>
                    <a:pt x="26314" y="4755"/>
                  </a:cubicBezTo>
                  <a:cubicBezTo>
                    <a:pt x="28185" y="3420"/>
                    <a:pt x="29334" y="2023"/>
                    <a:pt x="29429" y="1140"/>
                  </a:cubicBezTo>
                  <a:lnTo>
                    <a:pt x="29429" y="1140"/>
                  </a:lnTo>
                  <a:cubicBezTo>
                    <a:pt x="27596" y="2924"/>
                    <a:pt x="24861" y="3356"/>
                    <a:pt x="22372" y="4041"/>
                  </a:cubicBezTo>
                  <a:cubicBezTo>
                    <a:pt x="21064" y="4355"/>
                    <a:pt x="19861" y="4527"/>
                    <a:pt x="18560" y="4704"/>
                  </a:cubicBezTo>
                  <a:cubicBezTo>
                    <a:pt x="17512" y="4828"/>
                    <a:pt x="16496" y="4880"/>
                    <a:pt x="15455" y="4880"/>
                  </a:cubicBezTo>
                  <a:cubicBezTo>
                    <a:pt x="15165" y="4880"/>
                    <a:pt x="14872" y="4876"/>
                    <a:pt x="14576" y="4868"/>
                  </a:cubicBezTo>
                  <a:cubicBezTo>
                    <a:pt x="13830" y="4849"/>
                    <a:pt x="13155" y="4763"/>
                    <a:pt x="12384" y="4684"/>
                  </a:cubicBezTo>
                  <a:cubicBezTo>
                    <a:pt x="7824" y="4154"/>
                    <a:pt x="3825" y="2377"/>
                    <a:pt x="148" y="1"/>
                  </a:cubicBezTo>
                  <a:close/>
                </a:path>
              </a:pathLst>
            </a:custGeom>
            <a:solidFill>
              <a:srgbClr val="000000">
                <a:alpha val="26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6"/>
            <p:cNvSpPr/>
            <p:nvPr/>
          </p:nvSpPr>
          <p:spPr>
            <a:xfrm>
              <a:off x="1715850" y="4447150"/>
              <a:ext cx="282600" cy="297350"/>
            </a:xfrm>
            <a:custGeom>
              <a:avLst/>
              <a:gdLst/>
              <a:ahLst/>
              <a:cxnLst/>
              <a:rect l="l" t="t" r="r" b="b"/>
              <a:pathLst>
                <a:path w="11304" h="11894" extrusionOk="0">
                  <a:moveTo>
                    <a:pt x="2843" y="1"/>
                  </a:moveTo>
                  <a:cubicBezTo>
                    <a:pt x="2222" y="1"/>
                    <a:pt x="1540" y="340"/>
                    <a:pt x="1493" y="947"/>
                  </a:cubicBezTo>
                  <a:cubicBezTo>
                    <a:pt x="1461" y="1315"/>
                    <a:pt x="1679" y="1657"/>
                    <a:pt x="1915" y="1939"/>
                  </a:cubicBezTo>
                  <a:cubicBezTo>
                    <a:pt x="2416" y="2538"/>
                    <a:pt x="3047" y="3016"/>
                    <a:pt x="3756" y="3343"/>
                  </a:cubicBezTo>
                  <a:cubicBezTo>
                    <a:pt x="3243" y="3135"/>
                    <a:pt x="2698" y="3028"/>
                    <a:pt x="2147" y="3028"/>
                  </a:cubicBezTo>
                  <a:cubicBezTo>
                    <a:pt x="2028" y="3028"/>
                    <a:pt x="1909" y="3033"/>
                    <a:pt x="1790" y="3043"/>
                  </a:cubicBezTo>
                  <a:cubicBezTo>
                    <a:pt x="1493" y="3068"/>
                    <a:pt x="1186" y="3129"/>
                    <a:pt x="948" y="3306"/>
                  </a:cubicBezTo>
                  <a:cubicBezTo>
                    <a:pt x="707" y="3483"/>
                    <a:pt x="553" y="3802"/>
                    <a:pt x="641" y="4087"/>
                  </a:cubicBezTo>
                  <a:cubicBezTo>
                    <a:pt x="712" y="4317"/>
                    <a:pt x="923" y="4475"/>
                    <a:pt x="1127" y="4607"/>
                  </a:cubicBezTo>
                  <a:cubicBezTo>
                    <a:pt x="1871" y="5091"/>
                    <a:pt x="2688" y="5447"/>
                    <a:pt x="3550" y="5660"/>
                  </a:cubicBezTo>
                  <a:cubicBezTo>
                    <a:pt x="3274" y="5632"/>
                    <a:pt x="2997" y="5619"/>
                    <a:pt x="2721" y="5619"/>
                  </a:cubicBezTo>
                  <a:cubicBezTo>
                    <a:pt x="2236" y="5619"/>
                    <a:pt x="1752" y="5661"/>
                    <a:pt x="1274" y="5744"/>
                  </a:cubicBezTo>
                  <a:cubicBezTo>
                    <a:pt x="931" y="5805"/>
                    <a:pt x="538" y="5933"/>
                    <a:pt x="422" y="6262"/>
                  </a:cubicBezTo>
                  <a:cubicBezTo>
                    <a:pt x="327" y="6532"/>
                    <a:pt x="472" y="6838"/>
                    <a:pt x="692" y="7018"/>
                  </a:cubicBezTo>
                  <a:cubicBezTo>
                    <a:pt x="916" y="7199"/>
                    <a:pt x="1198" y="7283"/>
                    <a:pt x="1473" y="7359"/>
                  </a:cubicBezTo>
                  <a:lnTo>
                    <a:pt x="2956" y="7781"/>
                  </a:lnTo>
                  <a:cubicBezTo>
                    <a:pt x="2462" y="8066"/>
                    <a:pt x="1861" y="8053"/>
                    <a:pt x="1301" y="8157"/>
                  </a:cubicBezTo>
                  <a:cubicBezTo>
                    <a:pt x="739" y="8260"/>
                    <a:pt x="130" y="8569"/>
                    <a:pt x="20" y="9126"/>
                  </a:cubicBezTo>
                  <a:cubicBezTo>
                    <a:pt x="0" y="9232"/>
                    <a:pt x="0" y="9345"/>
                    <a:pt x="49" y="9440"/>
                  </a:cubicBezTo>
                  <a:cubicBezTo>
                    <a:pt x="94" y="9529"/>
                    <a:pt x="177" y="9590"/>
                    <a:pt x="258" y="9649"/>
                  </a:cubicBezTo>
                  <a:cubicBezTo>
                    <a:pt x="690" y="9951"/>
                    <a:pt x="1171" y="10182"/>
                    <a:pt x="1679" y="10331"/>
                  </a:cubicBezTo>
                  <a:cubicBezTo>
                    <a:pt x="2403" y="10542"/>
                    <a:pt x="3174" y="10584"/>
                    <a:pt x="3891" y="10825"/>
                  </a:cubicBezTo>
                  <a:cubicBezTo>
                    <a:pt x="4588" y="11060"/>
                    <a:pt x="5214" y="11478"/>
                    <a:pt x="5916" y="11696"/>
                  </a:cubicBezTo>
                  <a:cubicBezTo>
                    <a:pt x="6389" y="11842"/>
                    <a:pt x="6878" y="11893"/>
                    <a:pt x="7373" y="11893"/>
                  </a:cubicBezTo>
                  <a:cubicBezTo>
                    <a:pt x="7943" y="11893"/>
                    <a:pt x="8519" y="11826"/>
                    <a:pt x="9085" y="11758"/>
                  </a:cubicBezTo>
                  <a:cubicBezTo>
                    <a:pt x="9311" y="11728"/>
                    <a:pt x="9544" y="11699"/>
                    <a:pt x="9745" y="11591"/>
                  </a:cubicBezTo>
                  <a:cubicBezTo>
                    <a:pt x="10251" y="11318"/>
                    <a:pt x="10386" y="10653"/>
                    <a:pt x="10366" y="10079"/>
                  </a:cubicBezTo>
                  <a:cubicBezTo>
                    <a:pt x="10342" y="9391"/>
                    <a:pt x="10612" y="6296"/>
                    <a:pt x="10612" y="6296"/>
                  </a:cubicBezTo>
                  <a:cubicBezTo>
                    <a:pt x="10612" y="6296"/>
                    <a:pt x="11304" y="3441"/>
                    <a:pt x="8702" y="2749"/>
                  </a:cubicBezTo>
                  <a:cubicBezTo>
                    <a:pt x="7732" y="2489"/>
                    <a:pt x="6746" y="1998"/>
                    <a:pt x="5872" y="1441"/>
                  </a:cubicBezTo>
                  <a:cubicBezTo>
                    <a:pt x="4956" y="856"/>
                    <a:pt x="4070" y="103"/>
                    <a:pt x="2990" y="7"/>
                  </a:cubicBezTo>
                  <a:cubicBezTo>
                    <a:pt x="2942" y="3"/>
                    <a:pt x="2893" y="1"/>
                    <a:pt x="2843" y="1"/>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6"/>
            <p:cNvSpPr/>
            <p:nvPr/>
          </p:nvSpPr>
          <p:spPr>
            <a:xfrm>
              <a:off x="1967150" y="4555775"/>
              <a:ext cx="231975" cy="190575"/>
            </a:xfrm>
            <a:custGeom>
              <a:avLst/>
              <a:gdLst/>
              <a:ahLst/>
              <a:cxnLst/>
              <a:rect l="l" t="t" r="r" b="b"/>
              <a:pathLst>
                <a:path w="9279" h="7623" extrusionOk="0">
                  <a:moveTo>
                    <a:pt x="509" y="1"/>
                  </a:moveTo>
                  <a:cubicBezTo>
                    <a:pt x="473" y="1"/>
                    <a:pt x="438" y="9"/>
                    <a:pt x="403" y="26"/>
                  </a:cubicBezTo>
                  <a:cubicBezTo>
                    <a:pt x="0" y="228"/>
                    <a:pt x="508" y="1367"/>
                    <a:pt x="633" y="1656"/>
                  </a:cubicBezTo>
                  <a:cubicBezTo>
                    <a:pt x="695" y="1799"/>
                    <a:pt x="766" y="1944"/>
                    <a:pt x="788" y="2096"/>
                  </a:cubicBezTo>
                  <a:cubicBezTo>
                    <a:pt x="810" y="2238"/>
                    <a:pt x="788" y="2383"/>
                    <a:pt x="771" y="2525"/>
                  </a:cubicBezTo>
                  <a:cubicBezTo>
                    <a:pt x="663" y="3377"/>
                    <a:pt x="609" y="4251"/>
                    <a:pt x="803" y="5086"/>
                  </a:cubicBezTo>
                  <a:cubicBezTo>
                    <a:pt x="999" y="5923"/>
                    <a:pt x="1468" y="6725"/>
                    <a:pt x="2204" y="7165"/>
                  </a:cubicBezTo>
                  <a:cubicBezTo>
                    <a:pt x="2825" y="7533"/>
                    <a:pt x="3552" y="7623"/>
                    <a:pt x="4275" y="7623"/>
                  </a:cubicBezTo>
                  <a:cubicBezTo>
                    <a:pt x="4664" y="7623"/>
                    <a:pt x="5052" y="7597"/>
                    <a:pt x="5422" y="7575"/>
                  </a:cubicBezTo>
                  <a:cubicBezTo>
                    <a:pt x="6458" y="7513"/>
                    <a:pt x="7496" y="7481"/>
                    <a:pt x="8533" y="7481"/>
                  </a:cubicBezTo>
                  <a:cubicBezTo>
                    <a:pt x="8782" y="7481"/>
                    <a:pt x="9030" y="7482"/>
                    <a:pt x="9279" y="7486"/>
                  </a:cubicBezTo>
                  <a:lnTo>
                    <a:pt x="9011" y="5390"/>
                  </a:lnTo>
                  <a:cubicBezTo>
                    <a:pt x="8952" y="4931"/>
                    <a:pt x="8893" y="4472"/>
                    <a:pt x="8788" y="4023"/>
                  </a:cubicBezTo>
                  <a:cubicBezTo>
                    <a:pt x="8596" y="3222"/>
                    <a:pt x="8253" y="2415"/>
                    <a:pt x="7590" y="1904"/>
                  </a:cubicBezTo>
                  <a:cubicBezTo>
                    <a:pt x="6942" y="1408"/>
                    <a:pt x="6139" y="1134"/>
                    <a:pt x="5344" y="984"/>
                  </a:cubicBezTo>
                  <a:cubicBezTo>
                    <a:pt x="4210" y="770"/>
                    <a:pt x="3041" y="778"/>
                    <a:pt x="1910" y="554"/>
                  </a:cubicBezTo>
                  <a:cubicBezTo>
                    <a:pt x="1615" y="498"/>
                    <a:pt x="1316" y="417"/>
                    <a:pt x="1043" y="284"/>
                  </a:cubicBezTo>
                  <a:cubicBezTo>
                    <a:pt x="891" y="208"/>
                    <a:pt x="696" y="1"/>
                    <a:pt x="509" y="1"/>
                  </a:cubicBezTo>
                  <a:close/>
                </a:path>
              </a:pathLst>
            </a:custGeom>
            <a:solidFill>
              <a:srgbClr val="CF7C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6"/>
            <p:cNvSpPr/>
            <p:nvPr/>
          </p:nvSpPr>
          <p:spPr>
            <a:xfrm>
              <a:off x="1903725" y="4529300"/>
              <a:ext cx="160775" cy="215450"/>
            </a:xfrm>
            <a:custGeom>
              <a:avLst/>
              <a:gdLst/>
              <a:ahLst/>
              <a:cxnLst/>
              <a:rect l="l" t="t" r="r" b="b"/>
              <a:pathLst>
                <a:path w="6431" h="8618" extrusionOk="0">
                  <a:moveTo>
                    <a:pt x="1245" y="0"/>
                  </a:moveTo>
                  <a:cubicBezTo>
                    <a:pt x="481" y="0"/>
                    <a:pt x="0" y="1491"/>
                    <a:pt x="151" y="2070"/>
                  </a:cubicBezTo>
                  <a:cubicBezTo>
                    <a:pt x="262" y="2487"/>
                    <a:pt x="561" y="2828"/>
                    <a:pt x="735" y="3221"/>
                  </a:cubicBezTo>
                  <a:cubicBezTo>
                    <a:pt x="1079" y="3999"/>
                    <a:pt x="910" y="4895"/>
                    <a:pt x="910" y="5747"/>
                  </a:cubicBezTo>
                  <a:cubicBezTo>
                    <a:pt x="910" y="6437"/>
                    <a:pt x="1027" y="7124"/>
                    <a:pt x="1258" y="7774"/>
                  </a:cubicBezTo>
                  <a:cubicBezTo>
                    <a:pt x="1320" y="7941"/>
                    <a:pt x="1391" y="8116"/>
                    <a:pt x="1526" y="8231"/>
                  </a:cubicBezTo>
                  <a:cubicBezTo>
                    <a:pt x="1763" y="8434"/>
                    <a:pt x="1900" y="8618"/>
                    <a:pt x="2166" y="8618"/>
                  </a:cubicBezTo>
                  <a:cubicBezTo>
                    <a:pt x="2203" y="8618"/>
                    <a:pt x="2242" y="8614"/>
                    <a:pt x="2284" y="8607"/>
                  </a:cubicBezTo>
                  <a:cubicBezTo>
                    <a:pt x="2691" y="8536"/>
                    <a:pt x="3262" y="8513"/>
                    <a:pt x="3843" y="8513"/>
                  </a:cubicBezTo>
                  <a:cubicBezTo>
                    <a:pt x="5004" y="8513"/>
                    <a:pt x="6204" y="8607"/>
                    <a:pt x="6204" y="8607"/>
                  </a:cubicBezTo>
                  <a:lnTo>
                    <a:pt x="6430" y="1805"/>
                  </a:lnTo>
                  <a:lnTo>
                    <a:pt x="6430" y="1805"/>
                  </a:lnTo>
                  <a:cubicBezTo>
                    <a:pt x="6335" y="1808"/>
                    <a:pt x="6235" y="1809"/>
                    <a:pt x="6132" y="1809"/>
                  </a:cubicBezTo>
                  <a:cubicBezTo>
                    <a:pt x="5085" y="1809"/>
                    <a:pt x="3701" y="1645"/>
                    <a:pt x="2979" y="995"/>
                  </a:cubicBezTo>
                  <a:cubicBezTo>
                    <a:pt x="2517" y="577"/>
                    <a:pt x="1889" y="23"/>
                    <a:pt x="1266" y="0"/>
                  </a:cubicBezTo>
                  <a:cubicBezTo>
                    <a:pt x="1259" y="0"/>
                    <a:pt x="1252" y="0"/>
                    <a:pt x="1245" y="0"/>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6"/>
            <p:cNvSpPr/>
            <p:nvPr/>
          </p:nvSpPr>
          <p:spPr>
            <a:xfrm>
              <a:off x="1122573" y="4423759"/>
              <a:ext cx="282675" cy="297375"/>
            </a:xfrm>
            <a:custGeom>
              <a:avLst/>
              <a:gdLst/>
              <a:ahLst/>
              <a:cxnLst/>
              <a:rect l="l" t="t" r="r" b="b"/>
              <a:pathLst>
                <a:path w="11307" h="11895" extrusionOk="0">
                  <a:moveTo>
                    <a:pt x="8461" y="0"/>
                  </a:moveTo>
                  <a:cubicBezTo>
                    <a:pt x="8412" y="0"/>
                    <a:pt x="8363" y="2"/>
                    <a:pt x="8315" y="7"/>
                  </a:cubicBezTo>
                  <a:cubicBezTo>
                    <a:pt x="7235" y="102"/>
                    <a:pt x="6349" y="856"/>
                    <a:pt x="5435" y="1440"/>
                  </a:cubicBezTo>
                  <a:cubicBezTo>
                    <a:pt x="4559" y="1997"/>
                    <a:pt x="3575" y="2491"/>
                    <a:pt x="2603" y="2748"/>
                  </a:cubicBezTo>
                  <a:cubicBezTo>
                    <a:pt x="1" y="3441"/>
                    <a:pt x="695" y="6298"/>
                    <a:pt x="695" y="6298"/>
                  </a:cubicBezTo>
                  <a:cubicBezTo>
                    <a:pt x="695" y="6298"/>
                    <a:pt x="963" y="9393"/>
                    <a:pt x="941" y="10080"/>
                  </a:cubicBezTo>
                  <a:cubicBezTo>
                    <a:pt x="921" y="10655"/>
                    <a:pt x="1054" y="11318"/>
                    <a:pt x="1559" y="11590"/>
                  </a:cubicBezTo>
                  <a:cubicBezTo>
                    <a:pt x="1761" y="11701"/>
                    <a:pt x="1994" y="11730"/>
                    <a:pt x="2222" y="11757"/>
                  </a:cubicBezTo>
                  <a:cubicBezTo>
                    <a:pt x="2786" y="11827"/>
                    <a:pt x="3362" y="11895"/>
                    <a:pt x="3931" y="11895"/>
                  </a:cubicBezTo>
                  <a:cubicBezTo>
                    <a:pt x="4426" y="11895"/>
                    <a:pt x="4917" y="11843"/>
                    <a:pt x="5391" y="11696"/>
                  </a:cubicBezTo>
                  <a:cubicBezTo>
                    <a:pt x="6093" y="11477"/>
                    <a:pt x="6719" y="11060"/>
                    <a:pt x="7416" y="10824"/>
                  </a:cubicBezTo>
                  <a:cubicBezTo>
                    <a:pt x="8133" y="10584"/>
                    <a:pt x="8901" y="10544"/>
                    <a:pt x="9628" y="10331"/>
                  </a:cubicBezTo>
                  <a:cubicBezTo>
                    <a:pt x="10134" y="10184"/>
                    <a:pt x="10615" y="9953"/>
                    <a:pt x="11049" y="9648"/>
                  </a:cubicBezTo>
                  <a:cubicBezTo>
                    <a:pt x="11130" y="9592"/>
                    <a:pt x="11211" y="9528"/>
                    <a:pt x="11258" y="9440"/>
                  </a:cubicBezTo>
                  <a:cubicBezTo>
                    <a:pt x="11307" y="9347"/>
                    <a:pt x="11307" y="9231"/>
                    <a:pt x="11285" y="9128"/>
                  </a:cubicBezTo>
                  <a:cubicBezTo>
                    <a:pt x="11174" y="8568"/>
                    <a:pt x="10566" y="8262"/>
                    <a:pt x="10006" y="8158"/>
                  </a:cubicBezTo>
                  <a:cubicBezTo>
                    <a:pt x="9444" y="8055"/>
                    <a:pt x="8842" y="8065"/>
                    <a:pt x="8349" y="7780"/>
                  </a:cubicBezTo>
                  <a:lnTo>
                    <a:pt x="9832" y="7361"/>
                  </a:lnTo>
                  <a:cubicBezTo>
                    <a:pt x="10107" y="7282"/>
                    <a:pt x="10391" y="7199"/>
                    <a:pt x="10612" y="7019"/>
                  </a:cubicBezTo>
                  <a:cubicBezTo>
                    <a:pt x="10833" y="6838"/>
                    <a:pt x="10978" y="6531"/>
                    <a:pt x="10885" y="6261"/>
                  </a:cubicBezTo>
                  <a:cubicBezTo>
                    <a:pt x="10767" y="5932"/>
                    <a:pt x="10374" y="5807"/>
                    <a:pt x="10031" y="5746"/>
                  </a:cubicBezTo>
                  <a:cubicBezTo>
                    <a:pt x="9551" y="5661"/>
                    <a:pt x="9066" y="5618"/>
                    <a:pt x="8581" y="5618"/>
                  </a:cubicBezTo>
                  <a:cubicBezTo>
                    <a:pt x="8305" y="5618"/>
                    <a:pt x="8030" y="5632"/>
                    <a:pt x="7755" y="5660"/>
                  </a:cubicBezTo>
                  <a:cubicBezTo>
                    <a:pt x="8617" y="5446"/>
                    <a:pt x="9436" y="5090"/>
                    <a:pt x="10180" y="4607"/>
                  </a:cubicBezTo>
                  <a:cubicBezTo>
                    <a:pt x="10384" y="4474"/>
                    <a:pt x="10593" y="4317"/>
                    <a:pt x="10666" y="4086"/>
                  </a:cubicBezTo>
                  <a:cubicBezTo>
                    <a:pt x="10752" y="3801"/>
                    <a:pt x="10598" y="3482"/>
                    <a:pt x="10359" y="3306"/>
                  </a:cubicBezTo>
                  <a:cubicBezTo>
                    <a:pt x="10119" y="3129"/>
                    <a:pt x="9814" y="3067"/>
                    <a:pt x="9517" y="3043"/>
                  </a:cubicBezTo>
                  <a:cubicBezTo>
                    <a:pt x="9400" y="3033"/>
                    <a:pt x="9283" y="3029"/>
                    <a:pt x="9166" y="3029"/>
                  </a:cubicBezTo>
                  <a:cubicBezTo>
                    <a:pt x="8613" y="3029"/>
                    <a:pt x="8063" y="3134"/>
                    <a:pt x="7549" y="3342"/>
                  </a:cubicBezTo>
                  <a:cubicBezTo>
                    <a:pt x="8261" y="3018"/>
                    <a:pt x="8889" y="2540"/>
                    <a:pt x="9390" y="1941"/>
                  </a:cubicBezTo>
                  <a:cubicBezTo>
                    <a:pt x="9628" y="1656"/>
                    <a:pt x="9844" y="1317"/>
                    <a:pt x="9814" y="949"/>
                  </a:cubicBezTo>
                  <a:cubicBezTo>
                    <a:pt x="9764" y="342"/>
                    <a:pt x="9082" y="0"/>
                    <a:pt x="8461" y="0"/>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6"/>
            <p:cNvSpPr/>
            <p:nvPr/>
          </p:nvSpPr>
          <p:spPr>
            <a:xfrm>
              <a:off x="890600" y="4554500"/>
              <a:ext cx="231975" cy="190575"/>
            </a:xfrm>
            <a:custGeom>
              <a:avLst/>
              <a:gdLst/>
              <a:ahLst/>
              <a:cxnLst/>
              <a:rect l="l" t="t" r="r" b="b"/>
              <a:pathLst>
                <a:path w="9279" h="7623" extrusionOk="0">
                  <a:moveTo>
                    <a:pt x="8770" y="0"/>
                  </a:moveTo>
                  <a:cubicBezTo>
                    <a:pt x="8584" y="0"/>
                    <a:pt x="8390" y="208"/>
                    <a:pt x="8235" y="284"/>
                  </a:cubicBezTo>
                  <a:cubicBezTo>
                    <a:pt x="7963" y="416"/>
                    <a:pt x="7666" y="497"/>
                    <a:pt x="7369" y="556"/>
                  </a:cubicBezTo>
                  <a:cubicBezTo>
                    <a:pt x="6237" y="779"/>
                    <a:pt x="5069" y="770"/>
                    <a:pt x="3935" y="983"/>
                  </a:cubicBezTo>
                  <a:cubicBezTo>
                    <a:pt x="3140" y="1133"/>
                    <a:pt x="2337" y="1408"/>
                    <a:pt x="1689" y="1904"/>
                  </a:cubicBezTo>
                  <a:cubicBezTo>
                    <a:pt x="1026" y="2412"/>
                    <a:pt x="682" y="3222"/>
                    <a:pt x="493" y="4022"/>
                  </a:cubicBezTo>
                  <a:cubicBezTo>
                    <a:pt x="385" y="4471"/>
                    <a:pt x="327" y="4930"/>
                    <a:pt x="270" y="5389"/>
                  </a:cubicBezTo>
                  <a:lnTo>
                    <a:pt x="0" y="7486"/>
                  </a:lnTo>
                  <a:cubicBezTo>
                    <a:pt x="257" y="7482"/>
                    <a:pt x="515" y="7480"/>
                    <a:pt x="772" y="7480"/>
                  </a:cubicBezTo>
                  <a:cubicBezTo>
                    <a:pt x="1801" y="7480"/>
                    <a:pt x="2829" y="7511"/>
                    <a:pt x="3856" y="7574"/>
                  </a:cubicBezTo>
                  <a:cubicBezTo>
                    <a:pt x="4227" y="7596"/>
                    <a:pt x="4616" y="7622"/>
                    <a:pt x="5005" y="7622"/>
                  </a:cubicBezTo>
                  <a:cubicBezTo>
                    <a:pt x="5728" y="7622"/>
                    <a:pt x="6454" y="7533"/>
                    <a:pt x="7074" y="7164"/>
                  </a:cubicBezTo>
                  <a:cubicBezTo>
                    <a:pt x="7811" y="6725"/>
                    <a:pt x="8282" y="5922"/>
                    <a:pt x="8476" y="5085"/>
                  </a:cubicBezTo>
                  <a:cubicBezTo>
                    <a:pt x="8670" y="4250"/>
                    <a:pt x="8618" y="3377"/>
                    <a:pt x="8508" y="2525"/>
                  </a:cubicBezTo>
                  <a:cubicBezTo>
                    <a:pt x="8491" y="2382"/>
                    <a:pt x="8471" y="2238"/>
                    <a:pt x="8491" y="2095"/>
                  </a:cubicBezTo>
                  <a:cubicBezTo>
                    <a:pt x="8513" y="1941"/>
                    <a:pt x="8584" y="1798"/>
                    <a:pt x="8645" y="1653"/>
                  </a:cubicBezTo>
                  <a:cubicBezTo>
                    <a:pt x="8771" y="1366"/>
                    <a:pt x="9279" y="227"/>
                    <a:pt x="8876" y="26"/>
                  </a:cubicBezTo>
                  <a:cubicBezTo>
                    <a:pt x="8841" y="8"/>
                    <a:pt x="8806" y="0"/>
                    <a:pt x="8770" y="0"/>
                  </a:cubicBezTo>
                  <a:close/>
                </a:path>
              </a:pathLst>
            </a:custGeom>
            <a:solidFill>
              <a:srgbClr val="CF7C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6"/>
            <p:cNvSpPr/>
            <p:nvPr/>
          </p:nvSpPr>
          <p:spPr>
            <a:xfrm>
              <a:off x="1025300" y="4528000"/>
              <a:ext cx="160750" cy="215475"/>
            </a:xfrm>
            <a:custGeom>
              <a:avLst/>
              <a:gdLst/>
              <a:ahLst/>
              <a:cxnLst/>
              <a:rect l="l" t="t" r="r" b="b"/>
              <a:pathLst>
                <a:path w="6430" h="8619" extrusionOk="0">
                  <a:moveTo>
                    <a:pt x="5183" y="1"/>
                  </a:moveTo>
                  <a:cubicBezTo>
                    <a:pt x="5176" y="1"/>
                    <a:pt x="5169" y="1"/>
                    <a:pt x="5162" y="1"/>
                  </a:cubicBezTo>
                  <a:cubicBezTo>
                    <a:pt x="4541" y="25"/>
                    <a:pt x="3910" y="578"/>
                    <a:pt x="3451" y="995"/>
                  </a:cubicBezTo>
                  <a:cubicBezTo>
                    <a:pt x="2730" y="1647"/>
                    <a:pt x="1349" y="1810"/>
                    <a:pt x="301" y="1810"/>
                  </a:cubicBezTo>
                  <a:cubicBezTo>
                    <a:pt x="197" y="1810"/>
                    <a:pt x="96" y="1808"/>
                    <a:pt x="0" y="1805"/>
                  </a:cubicBezTo>
                  <a:lnTo>
                    <a:pt x="0" y="1805"/>
                  </a:lnTo>
                  <a:lnTo>
                    <a:pt x="226" y="8607"/>
                  </a:lnTo>
                  <a:cubicBezTo>
                    <a:pt x="226" y="8607"/>
                    <a:pt x="1426" y="8513"/>
                    <a:pt x="2587" y="8513"/>
                  </a:cubicBezTo>
                  <a:cubicBezTo>
                    <a:pt x="3167" y="8513"/>
                    <a:pt x="3738" y="8537"/>
                    <a:pt x="4143" y="8607"/>
                  </a:cubicBezTo>
                  <a:cubicBezTo>
                    <a:pt x="4186" y="8615"/>
                    <a:pt x="4226" y="8618"/>
                    <a:pt x="4263" y="8618"/>
                  </a:cubicBezTo>
                  <a:cubicBezTo>
                    <a:pt x="4529" y="8618"/>
                    <a:pt x="4667" y="8436"/>
                    <a:pt x="4902" y="8234"/>
                  </a:cubicBezTo>
                  <a:cubicBezTo>
                    <a:pt x="5037" y="8116"/>
                    <a:pt x="5111" y="7944"/>
                    <a:pt x="5170" y="7775"/>
                  </a:cubicBezTo>
                  <a:cubicBezTo>
                    <a:pt x="5400" y="7124"/>
                    <a:pt x="5518" y="6440"/>
                    <a:pt x="5521" y="5747"/>
                  </a:cubicBezTo>
                  <a:cubicBezTo>
                    <a:pt x="5521" y="4896"/>
                    <a:pt x="5349" y="4002"/>
                    <a:pt x="5695" y="3221"/>
                  </a:cubicBezTo>
                  <a:cubicBezTo>
                    <a:pt x="5869" y="2829"/>
                    <a:pt x="6169" y="2490"/>
                    <a:pt x="6277" y="2073"/>
                  </a:cubicBezTo>
                  <a:cubicBezTo>
                    <a:pt x="6430" y="1491"/>
                    <a:pt x="5949" y="1"/>
                    <a:pt x="5183" y="1"/>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6"/>
            <p:cNvSpPr/>
            <p:nvPr/>
          </p:nvSpPr>
          <p:spPr>
            <a:xfrm>
              <a:off x="1084375" y="3968200"/>
              <a:ext cx="162525" cy="216300"/>
            </a:xfrm>
            <a:custGeom>
              <a:avLst/>
              <a:gdLst/>
              <a:ahLst/>
              <a:cxnLst/>
              <a:rect l="l" t="t" r="r" b="b"/>
              <a:pathLst>
                <a:path w="6501" h="8652" extrusionOk="0">
                  <a:moveTo>
                    <a:pt x="5647" y="0"/>
                  </a:moveTo>
                  <a:cubicBezTo>
                    <a:pt x="4913" y="0"/>
                    <a:pt x="3912" y="416"/>
                    <a:pt x="3280" y="583"/>
                  </a:cubicBezTo>
                  <a:cubicBezTo>
                    <a:pt x="2637" y="753"/>
                    <a:pt x="1297" y="917"/>
                    <a:pt x="850" y="1482"/>
                  </a:cubicBezTo>
                  <a:cubicBezTo>
                    <a:pt x="87" y="2454"/>
                    <a:pt x="1" y="4140"/>
                    <a:pt x="236" y="5306"/>
                  </a:cubicBezTo>
                  <a:cubicBezTo>
                    <a:pt x="288" y="5559"/>
                    <a:pt x="369" y="5807"/>
                    <a:pt x="475" y="6045"/>
                  </a:cubicBezTo>
                  <a:cubicBezTo>
                    <a:pt x="956" y="7113"/>
                    <a:pt x="1945" y="7984"/>
                    <a:pt x="3000" y="8416"/>
                  </a:cubicBezTo>
                  <a:cubicBezTo>
                    <a:pt x="3386" y="8574"/>
                    <a:pt x="3767" y="8651"/>
                    <a:pt x="4125" y="8651"/>
                  </a:cubicBezTo>
                  <a:cubicBezTo>
                    <a:pt x="5204" y="8651"/>
                    <a:pt x="6084" y="7952"/>
                    <a:pt x="6314" y="6671"/>
                  </a:cubicBezTo>
                  <a:cubicBezTo>
                    <a:pt x="6501" y="5620"/>
                    <a:pt x="6167" y="4562"/>
                    <a:pt x="6039" y="3517"/>
                  </a:cubicBezTo>
                  <a:cubicBezTo>
                    <a:pt x="5897" y="2341"/>
                    <a:pt x="5995" y="1194"/>
                    <a:pt x="5948" y="28"/>
                  </a:cubicBezTo>
                  <a:cubicBezTo>
                    <a:pt x="5855" y="9"/>
                    <a:pt x="5754" y="0"/>
                    <a:pt x="5647" y="0"/>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6"/>
            <p:cNvSpPr/>
            <p:nvPr/>
          </p:nvSpPr>
          <p:spPr>
            <a:xfrm>
              <a:off x="1799250" y="3965350"/>
              <a:ext cx="140675" cy="186125"/>
            </a:xfrm>
            <a:custGeom>
              <a:avLst/>
              <a:gdLst/>
              <a:ahLst/>
              <a:cxnLst/>
              <a:rect l="l" t="t" r="r" b="b"/>
              <a:pathLst>
                <a:path w="5627" h="7445" extrusionOk="0">
                  <a:moveTo>
                    <a:pt x="1556" y="0"/>
                  </a:moveTo>
                  <a:cubicBezTo>
                    <a:pt x="643" y="0"/>
                    <a:pt x="710" y="1081"/>
                    <a:pt x="744" y="1812"/>
                  </a:cubicBezTo>
                  <a:cubicBezTo>
                    <a:pt x="795" y="2848"/>
                    <a:pt x="388" y="3736"/>
                    <a:pt x="160" y="4693"/>
                  </a:cubicBezTo>
                  <a:cubicBezTo>
                    <a:pt x="96" y="4959"/>
                    <a:pt x="49" y="5229"/>
                    <a:pt x="27" y="5501"/>
                  </a:cubicBezTo>
                  <a:cubicBezTo>
                    <a:pt x="0" y="5835"/>
                    <a:pt x="30" y="6181"/>
                    <a:pt x="174" y="6480"/>
                  </a:cubicBezTo>
                  <a:cubicBezTo>
                    <a:pt x="400" y="6944"/>
                    <a:pt x="881" y="7246"/>
                    <a:pt x="1385" y="7362"/>
                  </a:cubicBezTo>
                  <a:cubicBezTo>
                    <a:pt x="1628" y="7417"/>
                    <a:pt x="1877" y="7444"/>
                    <a:pt x="2127" y="7444"/>
                  </a:cubicBezTo>
                  <a:cubicBezTo>
                    <a:pt x="3434" y="7444"/>
                    <a:pt x="4756" y="6710"/>
                    <a:pt x="5287" y="5496"/>
                  </a:cubicBezTo>
                  <a:cubicBezTo>
                    <a:pt x="5570" y="4855"/>
                    <a:pt x="5626" y="4139"/>
                    <a:pt x="5612" y="3437"/>
                  </a:cubicBezTo>
                  <a:cubicBezTo>
                    <a:pt x="5585" y="2180"/>
                    <a:pt x="5084" y="1522"/>
                    <a:pt x="3962" y="1014"/>
                  </a:cubicBezTo>
                  <a:cubicBezTo>
                    <a:pt x="3243" y="687"/>
                    <a:pt x="2565" y="138"/>
                    <a:pt x="1768" y="17"/>
                  </a:cubicBezTo>
                  <a:cubicBezTo>
                    <a:pt x="1692" y="6"/>
                    <a:pt x="1621" y="0"/>
                    <a:pt x="1556" y="0"/>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6" name="Google Shape;336;p56"/>
          <p:cNvCxnSpPr>
            <a:stCxn id="292" idx="3"/>
          </p:cNvCxnSpPr>
          <p:nvPr/>
        </p:nvCxnSpPr>
        <p:spPr>
          <a:xfrm>
            <a:off x="1871850" y="1409775"/>
            <a:ext cx="605700" cy="1814700"/>
          </a:xfrm>
          <a:prstGeom prst="curvedConnector4">
            <a:avLst>
              <a:gd name="adj1" fmla="val -39314"/>
              <a:gd name="adj2" fmla="val 67424"/>
            </a:avLst>
          </a:prstGeom>
          <a:noFill/>
          <a:ln w="19050" cap="flat" cmpd="sng">
            <a:solidFill>
              <a:schemeClr val="lt1"/>
            </a:solidFill>
            <a:prstDash val="dash"/>
            <a:round/>
            <a:headEnd type="oval" w="med" len="med"/>
            <a:tailEnd type="triangle" w="med" len="med"/>
          </a:ln>
        </p:spPr>
      </p:cxnSp>
      <p:cxnSp>
        <p:nvCxnSpPr>
          <p:cNvPr id="337" name="Google Shape;337;p56"/>
          <p:cNvCxnSpPr>
            <a:endCxn id="292" idx="1"/>
          </p:cNvCxnSpPr>
          <p:nvPr/>
        </p:nvCxnSpPr>
        <p:spPr>
          <a:xfrm rot="-5400000">
            <a:off x="5929200" y="2084925"/>
            <a:ext cx="2018100" cy="667800"/>
          </a:xfrm>
          <a:prstGeom prst="curvedConnector4">
            <a:avLst>
              <a:gd name="adj1" fmla="val 34332"/>
              <a:gd name="adj2" fmla="val 135658"/>
            </a:avLst>
          </a:prstGeom>
          <a:noFill/>
          <a:ln w="19050" cap="flat" cmpd="sng">
            <a:solidFill>
              <a:schemeClr val="lt1"/>
            </a:solidFill>
            <a:prstDash val="dash"/>
            <a:round/>
            <a:headEnd type="oval" w="med" len="med"/>
            <a:tailEnd type="triangl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5"/>
          <p:cNvSpPr txBox="1">
            <a:spLocks noGrp="1"/>
          </p:cNvSpPr>
          <p:nvPr>
            <p:ph type="ctrTitle"/>
          </p:nvPr>
        </p:nvSpPr>
        <p:spPr>
          <a:xfrm>
            <a:off x="1457850" y="262125"/>
            <a:ext cx="62283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Principal Component Analysis</a:t>
            </a:r>
            <a:endParaRPr/>
          </a:p>
        </p:txBody>
      </p:sp>
      <p:cxnSp>
        <p:nvCxnSpPr>
          <p:cNvPr id="636" name="Google Shape;636;p65"/>
          <p:cNvCxnSpPr/>
          <p:nvPr/>
        </p:nvCxnSpPr>
        <p:spPr>
          <a:xfrm>
            <a:off x="6280850" y="1424800"/>
            <a:ext cx="2914800" cy="0"/>
          </a:xfrm>
          <a:prstGeom prst="straightConnector1">
            <a:avLst/>
          </a:prstGeom>
          <a:noFill/>
          <a:ln w="19050" cap="flat" cmpd="sng">
            <a:solidFill>
              <a:schemeClr val="lt1"/>
            </a:solidFill>
            <a:prstDash val="dash"/>
            <a:round/>
            <a:headEnd type="oval" w="lg" len="lg"/>
            <a:tailEnd type="none" w="lg" len="lg"/>
          </a:ln>
        </p:spPr>
      </p:cxnSp>
      <p:grpSp>
        <p:nvGrpSpPr>
          <p:cNvPr id="637" name="Google Shape;637;p65"/>
          <p:cNvGrpSpPr/>
          <p:nvPr/>
        </p:nvGrpSpPr>
        <p:grpSpPr>
          <a:xfrm>
            <a:off x="937404" y="1327366"/>
            <a:ext cx="2742357" cy="3803561"/>
            <a:chOff x="845875" y="2400750"/>
            <a:chExt cx="942650" cy="1307425"/>
          </a:xfrm>
        </p:grpSpPr>
        <p:sp>
          <p:nvSpPr>
            <p:cNvPr id="638" name="Google Shape;638;p65"/>
            <p:cNvSpPr/>
            <p:nvPr/>
          </p:nvSpPr>
          <p:spPr>
            <a:xfrm>
              <a:off x="1758800" y="2513325"/>
              <a:ext cx="19400" cy="1035150"/>
            </a:xfrm>
            <a:custGeom>
              <a:avLst/>
              <a:gdLst/>
              <a:ahLst/>
              <a:cxnLst/>
              <a:rect l="l" t="t" r="r" b="b"/>
              <a:pathLst>
                <a:path w="776" h="41406" extrusionOk="0">
                  <a:moveTo>
                    <a:pt x="390" y="1"/>
                  </a:moveTo>
                  <a:cubicBezTo>
                    <a:pt x="181" y="1"/>
                    <a:pt x="1" y="168"/>
                    <a:pt x="1" y="385"/>
                  </a:cubicBezTo>
                  <a:lnTo>
                    <a:pt x="1" y="41308"/>
                  </a:lnTo>
                  <a:lnTo>
                    <a:pt x="775" y="41406"/>
                  </a:lnTo>
                  <a:lnTo>
                    <a:pt x="775" y="385"/>
                  </a:lnTo>
                  <a:cubicBezTo>
                    <a:pt x="775" y="194"/>
                    <a:pt x="631" y="29"/>
                    <a:pt x="435" y="3"/>
                  </a:cubicBezTo>
                  <a:cubicBezTo>
                    <a:pt x="420" y="1"/>
                    <a:pt x="405"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5"/>
            <p:cNvSpPr/>
            <p:nvPr/>
          </p:nvSpPr>
          <p:spPr>
            <a:xfrm>
              <a:off x="866000" y="2956700"/>
              <a:ext cx="902525" cy="131825"/>
            </a:xfrm>
            <a:custGeom>
              <a:avLst/>
              <a:gdLst/>
              <a:ahLst/>
              <a:cxnLst/>
              <a:rect l="l" t="t" r="r" b="b"/>
              <a:pathLst>
                <a:path w="36101" h="5273" extrusionOk="0">
                  <a:moveTo>
                    <a:pt x="1" y="0"/>
                  </a:moveTo>
                  <a:lnTo>
                    <a:pt x="1" y="770"/>
                  </a:lnTo>
                  <a:lnTo>
                    <a:pt x="36100" y="5273"/>
                  </a:lnTo>
                  <a:lnTo>
                    <a:pt x="36100" y="44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5"/>
            <p:cNvSpPr/>
            <p:nvPr/>
          </p:nvSpPr>
          <p:spPr>
            <a:xfrm>
              <a:off x="1748225" y="3512525"/>
              <a:ext cx="40300" cy="195650"/>
            </a:xfrm>
            <a:custGeom>
              <a:avLst/>
              <a:gdLst/>
              <a:ahLst/>
              <a:cxnLst/>
              <a:rect l="l" t="t" r="r" b="b"/>
              <a:pathLst>
                <a:path w="1612" h="7826" extrusionOk="0">
                  <a:moveTo>
                    <a:pt x="799" y="1"/>
                  </a:moveTo>
                  <a:cubicBezTo>
                    <a:pt x="364" y="1"/>
                    <a:pt x="1" y="353"/>
                    <a:pt x="1" y="803"/>
                  </a:cubicBezTo>
                  <a:lnTo>
                    <a:pt x="6" y="7826"/>
                  </a:lnTo>
                  <a:lnTo>
                    <a:pt x="1612" y="7826"/>
                  </a:lnTo>
                  <a:lnTo>
                    <a:pt x="1612" y="803"/>
                  </a:lnTo>
                  <a:cubicBezTo>
                    <a:pt x="1612" y="395"/>
                    <a:pt x="1307" y="54"/>
                    <a:pt x="904" y="8"/>
                  </a:cubicBezTo>
                  <a:cubicBezTo>
                    <a:pt x="869" y="3"/>
                    <a:pt x="834" y="1"/>
                    <a:pt x="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5"/>
            <p:cNvSpPr/>
            <p:nvPr/>
          </p:nvSpPr>
          <p:spPr>
            <a:xfrm>
              <a:off x="856325" y="2400750"/>
              <a:ext cx="19375" cy="1035300"/>
            </a:xfrm>
            <a:custGeom>
              <a:avLst/>
              <a:gdLst/>
              <a:ahLst/>
              <a:cxnLst/>
              <a:rect l="l" t="t" r="r" b="b"/>
              <a:pathLst>
                <a:path w="775" h="41412" extrusionOk="0">
                  <a:moveTo>
                    <a:pt x="390" y="1"/>
                  </a:moveTo>
                  <a:cubicBezTo>
                    <a:pt x="181" y="1"/>
                    <a:pt x="0" y="168"/>
                    <a:pt x="0" y="385"/>
                  </a:cubicBezTo>
                  <a:lnTo>
                    <a:pt x="0" y="41313"/>
                  </a:lnTo>
                  <a:lnTo>
                    <a:pt x="775" y="41411"/>
                  </a:lnTo>
                  <a:lnTo>
                    <a:pt x="775" y="385"/>
                  </a:lnTo>
                  <a:cubicBezTo>
                    <a:pt x="775" y="194"/>
                    <a:pt x="630" y="29"/>
                    <a:pt x="434" y="3"/>
                  </a:cubicBezTo>
                  <a:cubicBezTo>
                    <a:pt x="419" y="2"/>
                    <a:pt x="404"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5"/>
            <p:cNvSpPr/>
            <p:nvPr/>
          </p:nvSpPr>
          <p:spPr>
            <a:xfrm>
              <a:off x="845875" y="3399975"/>
              <a:ext cx="40150" cy="308200"/>
            </a:xfrm>
            <a:custGeom>
              <a:avLst/>
              <a:gdLst/>
              <a:ahLst/>
              <a:cxnLst/>
              <a:rect l="l" t="t" r="r" b="b"/>
              <a:pathLst>
                <a:path w="1606" h="12328" extrusionOk="0">
                  <a:moveTo>
                    <a:pt x="799" y="0"/>
                  </a:moveTo>
                  <a:cubicBezTo>
                    <a:pt x="364" y="0"/>
                    <a:pt x="0" y="352"/>
                    <a:pt x="0" y="802"/>
                  </a:cubicBezTo>
                  <a:lnTo>
                    <a:pt x="0" y="12328"/>
                  </a:lnTo>
                  <a:lnTo>
                    <a:pt x="1606" y="12328"/>
                  </a:lnTo>
                  <a:lnTo>
                    <a:pt x="1606" y="802"/>
                  </a:lnTo>
                  <a:cubicBezTo>
                    <a:pt x="1606" y="399"/>
                    <a:pt x="1306" y="53"/>
                    <a:pt x="904" y="7"/>
                  </a:cubicBezTo>
                  <a:cubicBezTo>
                    <a:pt x="868" y="2"/>
                    <a:pt x="833"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65"/>
          <p:cNvSpPr txBox="1"/>
          <p:nvPr/>
        </p:nvSpPr>
        <p:spPr>
          <a:xfrm>
            <a:off x="5047800" y="1499600"/>
            <a:ext cx="4039200" cy="10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What does PCA do?</a:t>
            </a:r>
            <a:endParaRPr sz="1600">
              <a:solidFill>
                <a:schemeClr val="dk1"/>
              </a:solidFill>
              <a:latin typeface="Nunito Sans Light"/>
              <a:ea typeface="Nunito Sans Light"/>
              <a:cs typeface="Nunito Sans Light"/>
              <a:sym typeface="Nunito Sans Light"/>
            </a:endParaRPr>
          </a:p>
          <a:p>
            <a:pPr marL="457200" lvl="0" indent="-330200" algn="l" rtl="0">
              <a:lnSpc>
                <a:spcPct val="115000"/>
              </a:lnSpc>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Reduces dimensionality</a:t>
            </a:r>
            <a:endParaRPr sz="1600">
              <a:solidFill>
                <a:schemeClr val="dk1"/>
              </a:solidFill>
              <a:latin typeface="Nunito Sans Light"/>
              <a:ea typeface="Nunito Sans Light"/>
              <a:cs typeface="Nunito Sans Light"/>
              <a:sym typeface="Nunito Sans Light"/>
            </a:endParaRPr>
          </a:p>
          <a:p>
            <a:pPr marL="457200" lvl="0" indent="-330200" algn="l" rtl="0">
              <a:lnSpc>
                <a:spcPct val="115000"/>
              </a:lnSpc>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Removes multicollinearity</a:t>
            </a:r>
            <a:endParaRPr sz="1600">
              <a:solidFill>
                <a:schemeClr val="dk1"/>
              </a:solidFill>
              <a:latin typeface="Nunito Sans Light"/>
              <a:ea typeface="Nunito Sans Light"/>
              <a:cs typeface="Nunito Sans Light"/>
              <a:sym typeface="Nunito Sans Light"/>
            </a:endParaRPr>
          </a:p>
          <a:p>
            <a:pPr marL="0" lvl="0" indent="0" algn="l" rtl="0">
              <a:lnSpc>
                <a:spcPct val="115000"/>
              </a:lnSpc>
              <a:spcBef>
                <a:spcPts val="0"/>
              </a:spcBef>
              <a:spcAft>
                <a:spcPts val="0"/>
              </a:spcAft>
              <a:buNone/>
            </a:pPr>
            <a:endParaRPr sz="1600">
              <a:solidFill>
                <a:schemeClr val="dk1"/>
              </a:solidFill>
              <a:latin typeface="Nunito Sans Light"/>
              <a:ea typeface="Nunito Sans Light"/>
              <a:cs typeface="Nunito Sans Light"/>
              <a:sym typeface="Nunito Sans Light"/>
            </a:endParaRPr>
          </a:p>
          <a:p>
            <a:pPr marL="0" lvl="0" indent="0" algn="l"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BUT…</a:t>
            </a:r>
            <a:endParaRPr sz="1600">
              <a:solidFill>
                <a:schemeClr val="dk1"/>
              </a:solidFill>
              <a:latin typeface="Nunito Sans Light"/>
              <a:ea typeface="Nunito Sans Light"/>
              <a:cs typeface="Nunito Sans Light"/>
              <a:sym typeface="Nunito Sans Light"/>
            </a:endParaRPr>
          </a:p>
          <a:p>
            <a:pPr marL="0" lvl="0" indent="0" algn="l" rtl="0">
              <a:lnSpc>
                <a:spcPct val="115000"/>
              </a:lnSpc>
              <a:spcBef>
                <a:spcPts val="0"/>
              </a:spcBef>
              <a:spcAft>
                <a:spcPts val="0"/>
              </a:spcAft>
              <a:buNone/>
            </a:pPr>
            <a:endParaRPr sz="1600">
              <a:solidFill>
                <a:schemeClr val="dk1"/>
              </a:solidFill>
              <a:latin typeface="Nunito Sans Light"/>
              <a:ea typeface="Nunito Sans Light"/>
              <a:cs typeface="Nunito Sans Light"/>
              <a:sym typeface="Nunito Sans Light"/>
            </a:endParaRPr>
          </a:p>
          <a:p>
            <a:pPr marL="0" lvl="0" indent="0" algn="l"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PCA only works on normalized data:</a:t>
            </a:r>
            <a:endParaRPr sz="1600">
              <a:solidFill>
                <a:schemeClr val="dk1"/>
              </a:solidFill>
              <a:latin typeface="Nunito Sans Light"/>
              <a:ea typeface="Nunito Sans Light"/>
              <a:cs typeface="Nunito Sans Light"/>
              <a:sym typeface="Nunito Sans Light"/>
            </a:endParaRPr>
          </a:p>
          <a:p>
            <a:pPr marL="457200" lvl="0" indent="-317500" algn="l" rtl="0">
              <a:lnSpc>
                <a:spcPct val="115000"/>
              </a:lnSpc>
              <a:spcBef>
                <a:spcPts val="0"/>
              </a:spcBef>
              <a:spcAft>
                <a:spcPts val="0"/>
              </a:spcAft>
              <a:buClr>
                <a:schemeClr val="dk1"/>
              </a:buClr>
              <a:buSzPts val="1400"/>
              <a:buFont typeface="Nunito Sans Light"/>
              <a:buChar char="-"/>
            </a:pPr>
            <a:r>
              <a:rPr lang="en">
                <a:solidFill>
                  <a:schemeClr val="dk1"/>
                </a:solidFill>
                <a:latin typeface="Nunito Sans Light"/>
                <a:ea typeface="Nunito Sans Light"/>
                <a:cs typeface="Nunito Sans Light"/>
                <a:sym typeface="Nunito Sans Light"/>
              </a:rPr>
              <a:t>applied Power Transform to skewed data</a:t>
            </a:r>
            <a:endParaRPr>
              <a:solidFill>
                <a:schemeClr val="dk1"/>
              </a:solidFill>
              <a:latin typeface="Nunito Sans Light"/>
              <a:ea typeface="Nunito Sans Light"/>
              <a:cs typeface="Nunito Sans Light"/>
              <a:sym typeface="Nunito Sans Light"/>
            </a:endParaRPr>
          </a:p>
          <a:p>
            <a:pPr marL="457200" lvl="0" indent="-317500" algn="l" rtl="0">
              <a:lnSpc>
                <a:spcPct val="115000"/>
              </a:lnSpc>
              <a:spcBef>
                <a:spcPts val="0"/>
              </a:spcBef>
              <a:spcAft>
                <a:spcPts val="0"/>
              </a:spcAft>
              <a:buClr>
                <a:schemeClr val="dk1"/>
              </a:buClr>
              <a:buSzPts val="1400"/>
              <a:buFont typeface="Nunito Sans Light"/>
              <a:buChar char="-"/>
            </a:pPr>
            <a:r>
              <a:rPr lang="en">
                <a:solidFill>
                  <a:schemeClr val="dk1"/>
                </a:solidFill>
                <a:latin typeface="Nunito Sans Light"/>
                <a:ea typeface="Nunito Sans Light"/>
                <a:cs typeface="Nunito Sans Light"/>
                <a:sym typeface="Nunito Sans Light"/>
              </a:rPr>
              <a:t>Standard Scaling to normalize data</a:t>
            </a:r>
            <a:endParaRPr>
              <a:solidFill>
                <a:schemeClr val="dk1"/>
              </a:solidFill>
              <a:latin typeface="Nunito Sans Light"/>
              <a:ea typeface="Nunito Sans Light"/>
              <a:cs typeface="Nunito Sans Light"/>
              <a:sym typeface="Nunito Sans Light"/>
            </a:endParaRPr>
          </a:p>
        </p:txBody>
      </p:sp>
      <p:pic>
        <p:nvPicPr>
          <p:cNvPr id="644" name="Google Shape;644;p65"/>
          <p:cNvPicPr preferRelativeResize="0"/>
          <p:nvPr/>
        </p:nvPicPr>
        <p:blipFill>
          <a:blip r:embed="rId3">
            <a:alphaModFix/>
          </a:blip>
          <a:stretch>
            <a:fillRect/>
          </a:stretch>
        </p:blipFill>
        <p:spPr>
          <a:xfrm>
            <a:off x="229998" y="1327373"/>
            <a:ext cx="4448151" cy="3616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6"/>
          <p:cNvSpPr txBox="1">
            <a:spLocks noGrp="1"/>
          </p:cNvSpPr>
          <p:nvPr>
            <p:ph type="ctrTitle"/>
          </p:nvPr>
        </p:nvSpPr>
        <p:spPr>
          <a:xfrm>
            <a:off x="1457850" y="262125"/>
            <a:ext cx="62283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Principal Component Analysis</a:t>
            </a:r>
            <a:endParaRPr/>
          </a:p>
        </p:txBody>
      </p:sp>
      <p:cxnSp>
        <p:nvCxnSpPr>
          <p:cNvPr id="650" name="Google Shape;650;p66"/>
          <p:cNvCxnSpPr/>
          <p:nvPr/>
        </p:nvCxnSpPr>
        <p:spPr>
          <a:xfrm>
            <a:off x="6280850" y="1424800"/>
            <a:ext cx="2914800" cy="0"/>
          </a:xfrm>
          <a:prstGeom prst="straightConnector1">
            <a:avLst/>
          </a:prstGeom>
          <a:noFill/>
          <a:ln w="19050" cap="flat" cmpd="sng">
            <a:solidFill>
              <a:schemeClr val="lt1"/>
            </a:solidFill>
            <a:prstDash val="dash"/>
            <a:round/>
            <a:headEnd type="oval" w="lg" len="lg"/>
            <a:tailEnd type="none" w="lg" len="lg"/>
          </a:ln>
        </p:spPr>
      </p:cxnSp>
      <p:pic>
        <p:nvPicPr>
          <p:cNvPr id="651" name="Google Shape;651;p66"/>
          <p:cNvPicPr preferRelativeResize="0"/>
          <p:nvPr/>
        </p:nvPicPr>
        <p:blipFill>
          <a:blip r:embed="rId3">
            <a:alphaModFix/>
          </a:blip>
          <a:stretch>
            <a:fillRect/>
          </a:stretch>
        </p:blipFill>
        <p:spPr>
          <a:xfrm>
            <a:off x="1857988" y="1118848"/>
            <a:ext cx="5428022" cy="3665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7"/>
          <p:cNvSpPr txBox="1">
            <a:spLocks noGrp="1"/>
          </p:cNvSpPr>
          <p:nvPr>
            <p:ph type="ctrTitle"/>
          </p:nvPr>
        </p:nvSpPr>
        <p:spPr>
          <a:xfrm>
            <a:off x="1457850" y="262125"/>
            <a:ext cx="62283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 all the models</a:t>
            </a:r>
            <a:endParaRPr/>
          </a:p>
        </p:txBody>
      </p:sp>
      <p:sp>
        <p:nvSpPr>
          <p:cNvPr id="657" name="Google Shape;657;p67"/>
          <p:cNvSpPr txBox="1"/>
          <p:nvPr/>
        </p:nvSpPr>
        <p:spPr>
          <a:xfrm>
            <a:off x="4572000" y="1912788"/>
            <a:ext cx="4039200" cy="108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1"/>
                </a:solidFill>
                <a:latin typeface="Nunito Sans"/>
                <a:ea typeface="Nunito Sans"/>
                <a:cs typeface="Nunito Sans"/>
                <a:sym typeface="Nunito Sans"/>
              </a:rPr>
              <a:t>Can </a:t>
            </a:r>
            <a:r>
              <a:rPr lang="en" sz="1600">
                <a:solidFill>
                  <a:schemeClr val="dk1"/>
                </a:solidFill>
                <a:latin typeface="Nunito Sans Light"/>
                <a:ea typeface="Nunito Sans Light"/>
                <a:cs typeface="Nunito Sans Light"/>
                <a:sym typeface="Nunito Sans Light"/>
              </a:rPr>
              <a:t>handle multicollinearity:</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Linear Ridge Regression</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Linear Lasso Regression</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Decision Tree</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Random Forest</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Gradient Boosting</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endParaRPr sz="1600">
              <a:solidFill>
                <a:schemeClr val="dk1"/>
              </a:solidFill>
              <a:latin typeface="Nunito Sans Light"/>
              <a:ea typeface="Nunito Sans Light"/>
              <a:cs typeface="Nunito Sans Light"/>
              <a:sym typeface="Nunito Sans Light"/>
            </a:endParaRPr>
          </a:p>
        </p:txBody>
      </p:sp>
      <p:sp>
        <p:nvSpPr>
          <p:cNvPr id="658" name="Google Shape;658;p67"/>
          <p:cNvSpPr txBox="1"/>
          <p:nvPr/>
        </p:nvSpPr>
        <p:spPr>
          <a:xfrm>
            <a:off x="801600" y="1108125"/>
            <a:ext cx="7540800" cy="108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Many of our models require the data to be PCA transformed, while others can handle multicollinearity and lose defining information when PCA transformed.</a:t>
            </a:r>
            <a:endParaRPr>
              <a:solidFill>
                <a:schemeClr val="dk1"/>
              </a:solidFill>
              <a:latin typeface="Nunito Sans Light"/>
              <a:ea typeface="Nunito Sans Light"/>
              <a:cs typeface="Nunito Sans Light"/>
              <a:sym typeface="Nunito Sans Light"/>
            </a:endParaRPr>
          </a:p>
        </p:txBody>
      </p:sp>
      <p:sp>
        <p:nvSpPr>
          <p:cNvPr id="659" name="Google Shape;659;p67"/>
          <p:cNvSpPr txBox="1"/>
          <p:nvPr/>
        </p:nvSpPr>
        <p:spPr>
          <a:xfrm>
            <a:off x="532800" y="1912788"/>
            <a:ext cx="4039200" cy="108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1"/>
                </a:solidFill>
                <a:latin typeface="Nunito Sans"/>
                <a:ea typeface="Nunito Sans"/>
                <a:cs typeface="Nunito Sans"/>
                <a:sym typeface="Nunito Sans"/>
              </a:rPr>
              <a:t>Cannot </a:t>
            </a:r>
            <a:r>
              <a:rPr lang="en" sz="1600">
                <a:solidFill>
                  <a:schemeClr val="dk1"/>
                </a:solidFill>
                <a:latin typeface="Nunito Sans Light"/>
                <a:ea typeface="Nunito Sans Light"/>
                <a:cs typeface="Nunito Sans Light"/>
                <a:sym typeface="Nunito Sans Light"/>
              </a:rPr>
              <a:t>handle multicollinearity:</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Linear Regression</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SVR with Linear Kernel</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SVR with Polynomial Kernel</a:t>
            </a: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SVR with RBF Kernel</a:t>
            </a:r>
            <a:endParaRPr sz="1600">
              <a:solidFill>
                <a:schemeClr val="dk1"/>
              </a:solidFill>
              <a:latin typeface="Nunito Sans Light"/>
              <a:ea typeface="Nunito Sans Light"/>
              <a:cs typeface="Nunito Sans Light"/>
              <a:sym typeface="Nunito Sa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grpSp>
        <p:nvGrpSpPr>
          <p:cNvPr id="664" name="Google Shape;664;p68"/>
          <p:cNvGrpSpPr/>
          <p:nvPr/>
        </p:nvGrpSpPr>
        <p:grpSpPr>
          <a:xfrm>
            <a:off x="795907" y="885700"/>
            <a:ext cx="4087213" cy="4257805"/>
            <a:chOff x="795907" y="885700"/>
            <a:chExt cx="4087213" cy="4257805"/>
          </a:xfrm>
        </p:grpSpPr>
        <p:sp>
          <p:nvSpPr>
            <p:cNvPr id="665" name="Google Shape;665;p68"/>
            <p:cNvSpPr/>
            <p:nvPr/>
          </p:nvSpPr>
          <p:spPr>
            <a:xfrm>
              <a:off x="795907" y="885700"/>
              <a:ext cx="4087213" cy="3137742"/>
            </a:xfrm>
            <a:custGeom>
              <a:avLst/>
              <a:gdLst/>
              <a:ahLst/>
              <a:cxnLst/>
              <a:rect l="l" t="t" r="r" b="b"/>
              <a:pathLst>
                <a:path w="39173" h="30073" extrusionOk="0">
                  <a:moveTo>
                    <a:pt x="708" y="0"/>
                  </a:moveTo>
                  <a:lnTo>
                    <a:pt x="1" y="30073"/>
                  </a:lnTo>
                  <a:lnTo>
                    <a:pt x="39172" y="29815"/>
                  </a:lnTo>
                  <a:lnTo>
                    <a:pt x="38551" y="803"/>
                  </a:lnTo>
                  <a:lnTo>
                    <a:pt x="708"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8"/>
            <p:cNvSpPr/>
            <p:nvPr/>
          </p:nvSpPr>
          <p:spPr>
            <a:xfrm>
              <a:off x="1476918" y="3580007"/>
              <a:ext cx="223491" cy="1563497"/>
            </a:xfrm>
            <a:custGeom>
              <a:avLst/>
              <a:gdLst/>
              <a:ahLst/>
              <a:cxnLst/>
              <a:rect l="l" t="t" r="r" b="b"/>
              <a:pathLst>
                <a:path w="2142" h="14985" extrusionOk="0">
                  <a:moveTo>
                    <a:pt x="1331" y="1"/>
                  </a:moveTo>
                  <a:lnTo>
                    <a:pt x="1" y="74"/>
                  </a:lnTo>
                  <a:lnTo>
                    <a:pt x="811" y="14844"/>
                  </a:lnTo>
                  <a:cubicBezTo>
                    <a:pt x="811" y="14844"/>
                    <a:pt x="1018" y="14984"/>
                    <a:pt x="1391" y="14984"/>
                  </a:cubicBezTo>
                  <a:cubicBezTo>
                    <a:pt x="1421" y="14984"/>
                    <a:pt x="1453" y="14983"/>
                    <a:pt x="1486" y="14981"/>
                  </a:cubicBezTo>
                  <a:cubicBezTo>
                    <a:pt x="1896" y="14959"/>
                    <a:pt x="2141" y="14770"/>
                    <a:pt x="2141" y="14770"/>
                  </a:cubicBezTo>
                  <a:lnTo>
                    <a:pt x="133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8"/>
            <p:cNvSpPr/>
            <p:nvPr/>
          </p:nvSpPr>
          <p:spPr>
            <a:xfrm>
              <a:off x="3865412" y="3571556"/>
              <a:ext cx="254688" cy="1562767"/>
            </a:xfrm>
            <a:custGeom>
              <a:avLst/>
              <a:gdLst/>
              <a:ahLst/>
              <a:cxnLst/>
              <a:rect l="l" t="t" r="r" b="b"/>
              <a:pathLst>
                <a:path w="2441" h="14978" extrusionOk="0">
                  <a:moveTo>
                    <a:pt x="1110" y="1"/>
                  </a:moveTo>
                  <a:lnTo>
                    <a:pt x="1" y="14751"/>
                  </a:lnTo>
                  <a:cubicBezTo>
                    <a:pt x="1" y="14751"/>
                    <a:pt x="219" y="14945"/>
                    <a:pt x="651" y="14974"/>
                  </a:cubicBezTo>
                  <a:cubicBezTo>
                    <a:pt x="687" y="14977"/>
                    <a:pt x="722" y="14978"/>
                    <a:pt x="755" y="14978"/>
                  </a:cubicBezTo>
                  <a:cubicBezTo>
                    <a:pt x="1108" y="14978"/>
                    <a:pt x="1329" y="14849"/>
                    <a:pt x="1329" y="14849"/>
                  </a:cubicBezTo>
                  <a:lnTo>
                    <a:pt x="2441" y="101"/>
                  </a:lnTo>
                  <a:lnTo>
                    <a:pt x="1110"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8"/>
            <p:cNvSpPr/>
            <p:nvPr/>
          </p:nvSpPr>
          <p:spPr>
            <a:xfrm>
              <a:off x="952413" y="988681"/>
              <a:ext cx="3787764" cy="2904443"/>
            </a:xfrm>
            <a:custGeom>
              <a:avLst/>
              <a:gdLst/>
              <a:ahLst/>
              <a:cxnLst/>
              <a:rect l="l" t="t" r="r" b="b"/>
              <a:pathLst>
                <a:path w="36303" h="27837" extrusionOk="0">
                  <a:moveTo>
                    <a:pt x="847" y="329"/>
                  </a:moveTo>
                  <a:lnTo>
                    <a:pt x="35402" y="1181"/>
                  </a:lnTo>
                  <a:lnTo>
                    <a:pt x="35973" y="27515"/>
                  </a:lnTo>
                  <a:lnTo>
                    <a:pt x="327" y="27515"/>
                  </a:lnTo>
                  <a:lnTo>
                    <a:pt x="847" y="329"/>
                  </a:lnTo>
                  <a:close/>
                  <a:moveTo>
                    <a:pt x="533" y="0"/>
                  </a:moveTo>
                  <a:lnTo>
                    <a:pt x="3" y="27674"/>
                  </a:lnTo>
                  <a:lnTo>
                    <a:pt x="0" y="27836"/>
                  </a:lnTo>
                  <a:lnTo>
                    <a:pt x="36302" y="27836"/>
                  </a:lnTo>
                  <a:lnTo>
                    <a:pt x="35716" y="869"/>
                  </a:lnTo>
                  <a:lnTo>
                    <a:pt x="5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8"/>
            <p:cNvSpPr/>
            <p:nvPr/>
          </p:nvSpPr>
          <p:spPr>
            <a:xfrm>
              <a:off x="992375" y="2092468"/>
              <a:ext cx="3691461" cy="43926"/>
            </a:xfrm>
            <a:custGeom>
              <a:avLst/>
              <a:gdLst/>
              <a:ahLst/>
              <a:cxnLst/>
              <a:rect l="l" t="t" r="r" b="b"/>
              <a:pathLst>
                <a:path w="35380" h="421" extrusionOk="0">
                  <a:moveTo>
                    <a:pt x="35379" y="1"/>
                  </a:moveTo>
                  <a:lnTo>
                    <a:pt x="0" y="99"/>
                  </a:lnTo>
                  <a:lnTo>
                    <a:pt x="3" y="421"/>
                  </a:lnTo>
                  <a:lnTo>
                    <a:pt x="35379" y="322"/>
                  </a:lnTo>
                  <a:lnTo>
                    <a:pt x="35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8"/>
            <p:cNvSpPr/>
            <p:nvPr/>
          </p:nvSpPr>
          <p:spPr>
            <a:xfrm>
              <a:off x="2114629" y="2115526"/>
              <a:ext cx="1385706" cy="570204"/>
            </a:xfrm>
            <a:custGeom>
              <a:avLst/>
              <a:gdLst/>
              <a:ahLst/>
              <a:cxnLst/>
              <a:rect l="l" t="t" r="r" b="b"/>
              <a:pathLst>
                <a:path w="13281" h="5465" extrusionOk="0">
                  <a:moveTo>
                    <a:pt x="322" y="1"/>
                  </a:moveTo>
                  <a:lnTo>
                    <a:pt x="1" y="13"/>
                  </a:lnTo>
                  <a:lnTo>
                    <a:pt x="207" y="5430"/>
                  </a:lnTo>
                  <a:lnTo>
                    <a:pt x="13077" y="5465"/>
                  </a:lnTo>
                  <a:lnTo>
                    <a:pt x="13280" y="13"/>
                  </a:lnTo>
                  <a:lnTo>
                    <a:pt x="12961" y="1"/>
                  </a:lnTo>
                  <a:lnTo>
                    <a:pt x="12767" y="5141"/>
                  </a:lnTo>
                  <a:lnTo>
                    <a:pt x="516" y="5109"/>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68"/>
          <p:cNvSpPr txBox="1">
            <a:spLocks noGrp="1"/>
          </p:cNvSpPr>
          <p:nvPr>
            <p:ph type="ctrTitle"/>
          </p:nvPr>
        </p:nvSpPr>
        <p:spPr>
          <a:xfrm>
            <a:off x="2223450" y="1137625"/>
            <a:ext cx="3175500" cy="9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sp>
        <p:nvSpPr>
          <p:cNvPr id="672" name="Google Shape;672;p68"/>
          <p:cNvSpPr txBox="1">
            <a:spLocks noGrp="1"/>
          </p:cNvSpPr>
          <p:nvPr>
            <p:ph type="title" idx="2"/>
          </p:nvPr>
        </p:nvSpPr>
        <p:spPr>
          <a:xfrm>
            <a:off x="1229681" y="1137613"/>
            <a:ext cx="1415700" cy="9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673" name="Google Shape;673;p68"/>
          <p:cNvSpPr txBox="1">
            <a:spLocks noGrp="1"/>
          </p:cNvSpPr>
          <p:nvPr>
            <p:ph type="subTitle" idx="1"/>
          </p:nvPr>
        </p:nvSpPr>
        <p:spPr>
          <a:xfrm>
            <a:off x="106475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HOME</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674" name="Google Shape;674;p68"/>
          <p:cNvSpPr txBox="1">
            <a:spLocks noGrp="1"/>
          </p:cNvSpPr>
          <p:nvPr>
            <p:ph type="subTitle" idx="1"/>
          </p:nvPr>
        </p:nvSpPr>
        <p:spPr>
          <a:xfrm>
            <a:off x="354410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VISITOR</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675" name="Google Shape;675;p68"/>
          <p:cNvSpPr txBox="1">
            <a:spLocks noGrp="1"/>
          </p:cNvSpPr>
          <p:nvPr>
            <p:ph type="subTitle" idx="1"/>
          </p:nvPr>
        </p:nvSpPr>
        <p:spPr>
          <a:xfrm>
            <a:off x="106475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676" name="Google Shape;676;p68"/>
          <p:cNvSpPr txBox="1">
            <a:spLocks noGrp="1"/>
          </p:cNvSpPr>
          <p:nvPr>
            <p:ph type="subTitle" idx="1"/>
          </p:nvPr>
        </p:nvSpPr>
        <p:spPr>
          <a:xfrm>
            <a:off x="354410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677" name="Google Shape;677;p68"/>
          <p:cNvSpPr txBox="1">
            <a:spLocks noGrp="1"/>
          </p:cNvSpPr>
          <p:nvPr>
            <p:ph type="subTitle" idx="1"/>
          </p:nvPr>
        </p:nvSpPr>
        <p:spPr>
          <a:xfrm>
            <a:off x="10647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DOWN</a:t>
            </a:r>
            <a:endParaRPr>
              <a:solidFill>
                <a:schemeClr val="lt1"/>
              </a:solidFill>
              <a:latin typeface="Big Shoulders Display Medium"/>
              <a:ea typeface="Big Shoulders Display Medium"/>
              <a:cs typeface="Big Shoulders Display Medium"/>
              <a:sym typeface="Big Shoulders Display Medium"/>
            </a:endParaRPr>
          </a:p>
        </p:txBody>
      </p:sp>
      <p:sp>
        <p:nvSpPr>
          <p:cNvPr id="678" name="Google Shape;678;p68"/>
          <p:cNvSpPr txBox="1">
            <a:spLocks noGrp="1"/>
          </p:cNvSpPr>
          <p:nvPr>
            <p:ph type="subTitle" idx="1"/>
          </p:nvPr>
        </p:nvSpPr>
        <p:spPr>
          <a:xfrm>
            <a:off x="35441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QTR</a:t>
            </a:r>
            <a:endParaRPr>
              <a:solidFill>
                <a:schemeClr val="lt1"/>
              </a:solidFill>
              <a:latin typeface="Big Shoulders Display Medium"/>
              <a:ea typeface="Big Shoulders Display Medium"/>
              <a:cs typeface="Big Shoulders Display Medium"/>
              <a:sym typeface="Big Shoulders Display Medium"/>
            </a:endParaRPr>
          </a:p>
        </p:txBody>
      </p:sp>
      <p:sp>
        <p:nvSpPr>
          <p:cNvPr id="679" name="Google Shape;679;p68"/>
          <p:cNvSpPr txBox="1">
            <a:spLocks noGrp="1"/>
          </p:cNvSpPr>
          <p:nvPr>
            <p:ph type="subTitle" idx="1"/>
          </p:nvPr>
        </p:nvSpPr>
        <p:spPr>
          <a:xfrm>
            <a:off x="18912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TO GO</a:t>
            </a:r>
            <a:endParaRPr>
              <a:solidFill>
                <a:schemeClr val="lt1"/>
              </a:solidFill>
              <a:latin typeface="Big Shoulders Display Medium"/>
              <a:ea typeface="Big Shoulders Display Medium"/>
              <a:cs typeface="Big Shoulders Display Medium"/>
              <a:sym typeface="Big Shoulders Display Medium"/>
            </a:endParaRPr>
          </a:p>
        </p:txBody>
      </p:sp>
      <p:sp>
        <p:nvSpPr>
          <p:cNvPr id="680" name="Google Shape;680;p68"/>
          <p:cNvSpPr txBox="1">
            <a:spLocks noGrp="1"/>
          </p:cNvSpPr>
          <p:nvPr>
            <p:ph type="subTitle" idx="1"/>
          </p:nvPr>
        </p:nvSpPr>
        <p:spPr>
          <a:xfrm>
            <a:off x="27176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BALL ON</a:t>
            </a:r>
            <a:endParaRPr>
              <a:solidFill>
                <a:schemeClr val="lt1"/>
              </a:solidFill>
              <a:latin typeface="Big Shoulders Display Medium"/>
              <a:ea typeface="Big Shoulders Display Medium"/>
              <a:cs typeface="Big Shoulders Display Medium"/>
              <a:sym typeface="Big Shoulders Display Medium"/>
            </a:endParaRPr>
          </a:p>
        </p:txBody>
      </p:sp>
      <p:sp>
        <p:nvSpPr>
          <p:cNvPr id="681" name="Google Shape;681;p68"/>
          <p:cNvSpPr txBox="1">
            <a:spLocks noGrp="1"/>
          </p:cNvSpPr>
          <p:nvPr>
            <p:ph type="subTitle" idx="1"/>
          </p:nvPr>
        </p:nvSpPr>
        <p:spPr>
          <a:xfrm>
            <a:off x="10647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682" name="Google Shape;682;p68"/>
          <p:cNvSpPr txBox="1">
            <a:spLocks noGrp="1"/>
          </p:cNvSpPr>
          <p:nvPr>
            <p:ph type="subTitle" idx="1"/>
          </p:nvPr>
        </p:nvSpPr>
        <p:spPr>
          <a:xfrm>
            <a:off x="35441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683" name="Google Shape;683;p68"/>
          <p:cNvSpPr txBox="1">
            <a:spLocks noGrp="1"/>
          </p:cNvSpPr>
          <p:nvPr>
            <p:ph type="subTitle" idx="1"/>
          </p:nvPr>
        </p:nvSpPr>
        <p:spPr>
          <a:xfrm>
            <a:off x="18912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684" name="Google Shape;684;p68"/>
          <p:cNvSpPr txBox="1">
            <a:spLocks noGrp="1"/>
          </p:cNvSpPr>
          <p:nvPr>
            <p:ph type="subTitle" idx="1"/>
          </p:nvPr>
        </p:nvSpPr>
        <p:spPr>
          <a:xfrm>
            <a:off x="27176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685" name="Google Shape;685;p68"/>
          <p:cNvSpPr txBox="1">
            <a:spLocks noGrp="1"/>
          </p:cNvSpPr>
          <p:nvPr>
            <p:ph type="subTitle" idx="1"/>
          </p:nvPr>
        </p:nvSpPr>
        <p:spPr>
          <a:xfrm>
            <a:off x="2304425" y="2179569"/>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Big Shoulders Display Medium"/>
                <a:ea typeface="Big Shoulders Display Medium"/>
                <a:cs typeface="Big Shoulders Display Medium"/>
                <a:sym typeface="Big Shoulders Display Medium"/>
              </a:rPr>
              <a:t>00:00</a:t>
            </a:r>
            <a:endParaRPr sz="1800">
              <a:solidFill>
                <a:schemeClr val="accent3"/>
              </a:solidFill>
              <a:latin typeface="Big Shoulders Display Medium"/>
              <a:ea typeface="Big Shoulders Display Medium"/>
              <a:cs typeface="Big Shoulders Display Medium"/>
              <a:sym typeface="Big Shoulders Display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9"/>
          <p:cNvSpPr txBox="1"/>
          <p:nvPr/>
        </p:nvSpPr>
        <p:spPr>
          <a:xfrm>
            <a:off x="775250" y="983975"/>
            <a:ext cx="1565400" cy="7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Nunito Sans Light"/>
              <a:ea typeface="Nunito Sans Light"/>
              <a:cs typeface="Nunito Sans Light"/>
              <a:sym typeface="Nunito Sans Light"/>
            </a:endParaRPr>
          </a:p>
        </p:txBody>
      </p:sp>
      <p:sp>
        <p:nvSpPr>
          <p:cNvPr id="691" name="Google Shape;691;p69"/>
          <p:cNvSpPr txBox="1"/>
          <p:nvPr/>
        </p:nvSpPr>
        <p:spPr>
          <a:xfrm>
            <a:off x="246000" y="1110700"/>
            <a:ext cx="3573000" cy="34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Nunito Sans Light"/>
              <a:buChar char="-"/>
            </a:pPr>
            <a:r>
              <a:rPr lang="en" sz="1600" b="1">
                <a:solidFill>
                  <a:schemeClr val="dk1"/>
                </a:solidFill>
                <a:latin typeface="Nunito Sans"/>
                <a:ea typeface="Nunito Sans"/>
                <a:cs typeface="Nunito Sans"/>
                <a:sym typeface="Nunito Sans"/>
              </a:rPr>
              <a:t>Random Forest</a:t>
            </a:r>
            <a:r>
              <a:rPr lang="en" sz="1600">
                <a:solidFill>
                  <a:schemeClr val="dk1"/>
                </a:solidFill>
                <a:latin typeface="Nunito Sans Light"/>
                <a:ea typeface="Nunito Sans Light"/>
                <a:cs typeface="Nunito Sans Light"/>
                <a:sym typeface="Nunito Sans Light"/>
              </a:rPr>
              <a:t> model achieves lowest MSE (20.91).</a:t>
            </a:r>
            <a:endParaRPr sz="1600">
              <a:solidFill>
                <a:schemeClr val="dk1"/>
              </a:solidFill>
              <a:latin typeface="Nunito Sans Light"/>
              <a:ea typeface="Nunito Sans Light"/>
              <a:cs typeface="Nunito Sans Light"/>
              <a:sym typeface="Nunito Sans Light"/>
            </a:endParaRPr>
          </a:p>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High R^2 confirms strong predictive accuracy.</a:t>
            </a:r>
            <a:endParaRPr sz="1600">
              <a:solidFill>
                <a:schemeClr val="dk1"/>
              </a:solidFill>
              <a:latin typeface="Nunito Sans Light"/>
              <a:ea typeface="Nunito Sans Light"/>
              <a:cs typeface="Nunito Sans Light"/>
              <a:sym typeface="Nunito Sans Light"/>
            </a:endParaRPr>
          </a:p>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Outperformed Decision Tree and Gradient Boosting models.</a:t>
            </a:r>
            <a:endParaRPr sz="1600">
              <a:solidFill>
                <a:schemeClr val="dk1"/>
              </a:solidFill>
              <a:latin typeface="Nunito Sans Light"/>
              <a:ea typeface="Nunito Sans Light"/>
              <a:cs typeface="Nunito Sans Light"/>
              <a:sym typeface="Nunito Sans Light"/>
            </a:endParaRPr>
          </a:p>
        </p:txBody>
      </p:sp>
      <p:sp>
        <p:nvSpPr>
          <p:cNvPr id="692" name="Google Shape;692;p69"/>
          <p:cNvSpPr txBox="1"/>
          <p:nvPr/>
        </p:nvSpPr>
        <p:spPr>
          <a:xfrm>
            <a:off x="723075" y="372725"/>
            <a:ext cx="59910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Nunito Sans Light"/>
                <a:ea typeface="Nunito Sans Light"/>
                <a:cs typeface="Nunito Sans Light"/>
                <a:sym typeface="Nunito Sans Light"/>
              </a:rPr>
              <a:t>Model Evaluation Metrics (Training and Validation)</a:t>
            </a:r>
            <a:endParaRPr sz="1800">
              <a:solidFill>
                <a:schemeClr val="dk1"/>
              </a:solidFill>
              <a:latin typeface="Nunito Sans Light"/>
              <a:ea typeface="Nunito Sans Light"/>
              <a:cs typeface="Nunito Sans Light"/>
              <a:sym typeface="Nunito Sans Light"/>
            </a:endParaRPr>
          </a:p>
        </p:txBody>
      </p:sp>
      <p:pic>
        <p:nvPicPr>
          <p:cNvPr id="693" name="Google Shape;693;p69"/>
          <p:cNvPicPr preferRelativeResize="0"/>
          <p:nvPr/>
        </p:nvPicPr>
        <p:blipFill rotWithShape="1">
          <a:blip r:embed="rId3">
            <a:alphaModFix/>
          </a:blip>
          <a:srcRect l="3647" t="30268" r="56494" b="13532"/>
          <a:stretch/>
        </p:blipFill>
        <p:spPr>
          <a:xfrm>
            <a:off x="4386975" y="983975"/>
            <a:ext cx="4173199" cy="3821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0"/>
          <p:cNvSpPr txBox="1"/>
          <p:nvPr/>
        </p:nvSpPr>
        <p:spPr>
          <a:xfrm>
            <a:off x="775250" y="983975"/>
            <a:ext cx="1565400" cy="7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Nunito Sans Light"/>
              <a:ea typeface="Nunito Sans Light"/>
              <a:cs typeface="Nunito Sans Light"/>
              <a:sym typeface="Nunito Sans Light"/>
            </a:endParaRPr>
          </a:p>
        </p:txBody>
      </p:sp>
      <p:sp>
        <p:nvSpPr>
          <p:cNvPr id="699" name="Google Shape;699;p70"/>
          <p:cNvSpPr txBox="1"/>
          <p:nvPr/>
        </p:nvSpPr>
        <p:spPr>
          <a:xfrm>
            <a:off x="246000" y="1110700"/>
            <a:ext cx="3409800" cy="34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Visualizes prediction errors (residuals) vs. actual values.</a:t>
            </a:r>
            <a:endParaRPr sz="1600">
              <a:solidFill>
                <a:schemeClr val="dk1"/>
              </a:solidFill>
              <a:latin typeface="Nunito Sans Light"/>
              <a:ea typeface="Nunito Sans Light"/>
              <a:cs typeface="Nunito Sans Light"/>
              <a:sym typeface="Nunito Sans Light"/>
            </a:endParaRPr>
          </a:p>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Random scatter shows minimal bias.</a:t>
            </a:r>
            <a:endParaRPr sz="1600">
              <a:solidFill>
                <a:schemeClr val="dk1"/>
              </a:solidFill>
              <a:latin typeface="Nunito Sans Light"/>
              <a:ea typeface="Nunito Sans Light"/>
              <a:cs typeface="Nunito Sans Light"/>
              <a:sym typeface="Nunito Sans Light"/>
            </a:endParaRPr>
          </a:p>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Confirms the model generalizes well across player ratings.</a:t>
            </a:r>
            <a:endParaRPr sz="1600">
              <a:solidFill>
                <a:schemeClr val="dk1"/>
              </a:solidFill>
              <a:latin typeface="Nunito Sans Light"/>
              <a:ea typeface="Nunito Sans Light"/>
              <a:cs typeface="Nunito Sans Light"/>
              <a:sym typeface="Nunito Sans Light"/>
            </a:endParaRPr>
          </a:p>
        </p:txBody>
      </p:sp>
      <p:sp>
        <p:nvSpPr>
          <p:cNvPr id="700" name="Google Shape;700;p70"/>
          <p:cNvSpPr txBox="1"/>
          <p:nvPr/>
        </p:nvSpPr>
        <p:spPr>
          <a:xfrm>
            <a:off x="723075" y="372725"/>
            <a:ext cx="50913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Nunito Sans Light"/>
                <a:ea typeface="Nunito Sans Light"/>
                <a:cs typeface="Nunito Sans Light"/>
                <a:sym typeface="Nunito Sans Light"/>
              </a:rPr>
              <a:t>Residual Plot </a:t>
            </a:r>
            <a:r>
              <a:rPr lang="en" sz="1600">
                <a:solidFill>
                  <a:schemeClr val="dk1"/>
                </a:solidFill>
                <a:latin typeface="Nunito Sans Light"/>
                <a:ea typeface="Nunito Sans Light"/>
                <a:cs typeface="Nunito Sans Light"/>
                <a:sym typeface="Nunito Sans Light"/>
              </a:rPr>
              <a:t>(</a:t>
            </a:r>
            <a:r>
              <a:rPr lang="en" sz="1600" b="1">
                <a:solidFill>
                  <a:schemeClr val="dk1"/>
                </a:solidFill>
                <a:latin typeface="Nunito Sans"/>
                <a:ea typeface="Nunito Sans"/>
                <a:cs typeface="Nunito Sans"/>
                <a:sym typeface="Nunito Sans"/>
              </a:rPr>
              <a:t>Random Forest Model</a:t>
            </a:r>
            <a:r>
              <a:rPr lang="en" sz="1600">
                <a:solidFill>
                  <a:schemeClr val="dk1"/>
                </a:solidFill>
                <a:latin typeface="Nunito Sans Light"/>
                <a:ea typeface="Nunito Sans Light"/>
                <a:cs typeface="Nunito Sans Light"/>
                <a:sym typeface="Nunito Sans Light"/>
              </a:rPr>
              <a:t>)</a:t>
            </a:r>
            <a:endParaRPr sz="1600">
              <a:solidFill>
                <a:schemeClr val="dk1"/>
              </a:solidFill>
              <a:latin typeface="Nunito Sans Light"/>
              <a:ea typeface="Nunito Sans Light"/>
              <a:cs typeface="Nunito Sans Light"/>
              <a:sym typeface="Nunito Sans Light"/>
            </a:endParaRPr>
          </a:p>
        </p:txBody>
      </p:sp>
      <p:pic>
        <p:nvPicPr>
          <p:cNvPr id="701" name="Google Shape;701;p70"/>
          <p:cNvPicPr preferRelativeResize="0"/>
          <p:nvPr/>
        </p:nvPicPr>
        <p:blipFill rotWithShape="1">
          <a:blip r:embed="rId3">
            <a:alphaModFix/>
          </a:blip>
          <a:srcRect l="4681" t="45177" r="69806" b="24107"/>
          <a:stretch/>
        </p:blipFill>
        <p:spPr>
          <a:xfrm>
            <a:off x="3955974" y="1011113"/>
            <a:ext cx="4669425" cy="36506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pic>
        <p:nvPicPr>
          <p:cNvPr id="706" name="Google Shape;706;p71"/>
          <p:cNvPicPr preferRelativeResize="0"/>
          <p:nvPr/>
        </p:nvPicPr>
        <p:blipFill rotWithShape="1">
          <a:blip r:embed="rId3">
            <a:alphaModFix/>
          </a:blip>
          <a:srcRect l="4957" t="59860" r="57826" b="8711"/>
          <a:stretch/>
        </p:blipFill>
        <p:spPr>
          <a:xfrm>
            <a:off x="3592400" y="1110689"/>
            <a:ext cx="5328548" cy="2922126"/>
          </a:xfrm>
          <a:prstGeom prst="rect">
            <a:avLst/>
          </a:prstGeom>
          <a:noFill/>
          <a:ln>
            <a:noFill/>
          </a:ln>
        </p:spPr>
      </p:pic>
      <p:sp>
        <p:nvSpPr>
          <p:cNvPr id="707" name="Google Shape;707;p71"/>
          <p:cNvSpPr txBox="1"/>
          <p:nvPr/>
        </p:nvSpPr>
        <p:spPr>
          <a:xfrm>
            <a:off x="775250" y="983975"/>
            <a:ext cx="1565400" cy="7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Nunito Sans Light"/>
              <a:ea typeface="Nunito Sans Light"/>
              <a:cs typeface="Nunito Sans Light"/>
              <a:sym typeface="Nunito Sans Light"/>
            </a:endParaRPr>
          </a:p>
        </p:txBody>
      </p:sp>
      <p:sp>
        <p:nvSpPr>
          <p:cNvPr id="708" name="Google Shape;708;p71"/>
          <p:cNvSpPr txBox="1"/>
          <p:nvPr/>
        </p:nvSpPr>
        <p:spPr>
          <a:xfrm>
            <a:off x="484825" y="983975"/>
            <a:ext cx="2855100" cy="34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Highlights top factors for predicting draftability (e.g., PPR, FantPos_WR).</a:t>
            </a:r>
            <a:endParaRPr sz="1600">
              <a:solidFill>
                <a:schemeClr val="dk1"/>
              </a:solidFill>
              <a:latin typeface="Nunito Sans Light"/>
              <a:ea typeface="Nunito Sans Light"/>
              <a:cs typeface="Nunito Sans Light"/>
              <a:sym typeface="Nunito Sans Light"/>
            </a:endParaRPr>
          </a:p>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Most impactful features likely to align with real-world fantasy strategies.</a:t>
            </a:r>
            <a:endParaRPr sz="1600">
              <a:solidFill>
                <a:schemeClr val="dk1"/>
              </a:solidFill>
              <a:latin typeface="Nunito Sans Light"/>
              <a:ea typeface="Nunito Sans Light"/>
              <a:cs typeface="Nunito Sans Light"/>
              <a:sym typeface="Nunito Sans Light"/>
            </a:endParaRPr>
          </a:p>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Positional data heavily influences draft decisions.</a:t>
            </a:r>
            <a:endParaRPr sz="1600">
              <a:solidFill>
                <a:schemeClr val="dk1"/>
              </a:solidFill>
              <a:latin typeface="Nunito Sans Light"/>
              <a:ea typeface="Nunito Sans Light"/>
              <a:cs typeface="Nunito Sans Light"/>
              <a:sym typeface="Nunito Sans Light"/>
            </a:endParaRPr>
          </a:p>
          <a:p>
            <a:pPr marL="0" lvl="0" indent="0" algn="l" rtl="0">
              <a:spcBef>
                <a:spcPts val="0"/>
              </a:spcBef>
              <a:spcAft>
                <a:spcPts val="0"/>
              </a:spcAft>
              <a:buNone/>
            </a:pPr>
            <a:endParaRPr sz="1600">
              <a:solidFill>
                <a:schemeClr val="dk1"/>
              </a:solidFill>
              <a:latin typeface="Nunito Sans Light"/>
              <a:ea typeface="Nunito Sans Light"/>
              <a:cs typeface="Nunito Sans Light"/>
              <a:sym typeface="Nunito Sans Light"/>
            </a:endParaRPr>
          </a:p>
        </p:txBody>
      </p:sp>
      <p:sp>
        <p:nvSpPr>
          <p:cNvPr id="709" name="Google Shape;709;p71"/>
          <p:cNvSpPr txBox="1"/>
          <p:nvPr/>
        </p:nvSpPr>
        <p:spPr>
          <a:xfrm>
            <a:off x="723075" y="372725"/>
            <a:ext cx="60429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Nunito Sans Light"/>
                <a:ea typeface="Nunito Sans Light"/>
                <a:cs typeface="Nunito Sans Light"/>
                <a:sym typeface="Nunito Sans Light"/>
              </a:rPr>
              <a:t>Feature Importance Bar Chart </a:t>
            </a:r>
            <a:r>
              <a:rPr lang="en" sz="1600">
                <a:solidFill>
                  <a:schemeClr val="dk1"/>
                </a:solidFill>
                <a:latin typeface="Nunito Sans Light"/>
                <a:ea typeface="Nunito Sans Light"/>
                <a:cs typeface="Nunito Sans Light"/>
                <a:sym typeface="Nunito Sans Light"/>
              </a:rPr>
              <a:t>(</a:t>
            </a:r>
            <a:r>
              <a:rPr lang="en" sz="1600" b="1">
                <a:solidFill>
                  <a:schemeClr val="dk1"/>
                </a:solidFill>
                <a:latin typeface="Nunito Sans"/>
                <a:ea typeface="Nunito Sans"/>
                <a:cs typeface="Nunito Sans"/>
                <a:sym typeface="Nunito Sans"/>
              </a:rPr>
              <a:t>Random Forest Model</a:t>
            </a:r>
            <a:r>
              <a:rPr lang="en" sz="1600">
                <a:solidFill>
                  <a:schemeClr val="dk1"/>
                </a:solidFill>
                <a:latin typeface="Nunito Sans Light"/>
                <a:ea typeface="Nunito Sans Light"/>
                <a:cs typeface="Nunito Sans Light"/>
                <a:sym typeface="Nunito Sans Light"/>
              </a:rPr>
              <a:t>)</a:t>
            </a:r>
            <a:endParaRPr sz="1600">
              <a:solidFill>
                <a:schemeClr val="dk1"/>
              </a:solidFill>
              <a:latin typeface="Nunito Sans Light"/>
              <a:ea typeface="Nunito Sans Light"/>
              <a:cs typeface="Nunito Sans Light"/>
              <a:sym typeface="Nunito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2"/>
          <p:cNvSpPr txBox="1"/>
          <p:nvPr/>
        </p:nvSpPr>
        <p:spPr>
          <a:xfrm>
            <a:off x="775250" y="983975"/>
            <a:ext cx="1565400" cy="7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Nunito Sans Light"/>
              <a:ea typeface="Nunito Sans Light"/>
              <a:cs typeface="Nunito Sans Light"/>
              <a:sym typeface="Nunito Sans Light"/>
            </a:endParaRPr>
          </a:p>
        </p:txBody>
      </p:sp>
      <p:sp>
        <p:nvSpPr>
          <p:cNvPr id="715" name="Google Shape;715;p72"/>
          <p:cNvSpPr txBox="1"/>
          <p:nvPr/>
        </p:nvSpPr>
        <p:spPr>
          <a:xfrm>
            <a:off x="999150" y="1092325"/>
            <a:ext cx="3298200" cy="34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Numerical ranking of feature importance (e.g., PPR: 0.6, FantPos_WR: 0.2).</a:t>
            </a:r>
            <a:endParaRPr sz="1600">
              <a:solidFill>
                <a:schemeClr val="dk1"/>
              </a:solidFill>
              <a:latin typeface="Nunito Sans Light"/>
              <a:ea typeface="Nunito Sans Light"/>
              <a:cs typeface="Nunito Sans Light"/>
              <a:sym typeface="Nunito Sans Light"/>
            </a:endParaRPr>
          </a:p>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Adds transparency to the model's decision-making process.</a:t>
            </a:r>
            <a:endParaRPr sz="1600">
              <a:solidFill>
                <a:schemeClr val="dk1"/>
              </a:solidFill>
              <a:latin typeface="Nunito Sans Light"/>
              <a:ea typeface="Nunito Sans Light"/>
              <a:cs typeface="Nunito Sans Light"/>
              <a:sym typeface="Nunito Sans Light"/>
            </a:endParaRPr>
          </a:p>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Reinforces the reliability of feature importance results.</a:t>
            </a:r>
            <a:endParaRPr sz="1600">
              <a:solidFill>
                <a:schemeClr val="dk1"/>
              </a:solidFill>
              <a:latin typeface="Nunito Sans Light"/>
              <a:ea typeface="Nunito Sans Light"/>
              <a:cs typeface="Nunito Sans Light"/>
              <a:sym typeface="Nunito Sans Light"/>
            </a:endParaRPr>
          </a:p>
        </p:txBody>
      </p:sp>
      <p:sp>
        <p:nvSpPr>
          <p:cNvPr id="716" name="Google Shape;716;p72"/>
          <p:cNvSpPr txBox="1"/>
          <p:nvPr/>
        </p:nvSpPr>
        <p:spPr>
          <a:xfrm>
            <a:off x="723075" y="372725"/>
            <a:ext cx="59910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Nunito Sans Light"/>
                <a:ea typeface="Nunito Sans Light"/>
                <a:cs typeface="Nunito Sans Light"/>
                <a:sym typeface="Nunito Sans Light"/>
              </a:rPr>
              <a:t>Detailed Feature Importances Table </a:t>
            </a:r>
            <a:endParaRPr sz="1800">
              <a:solidFill>
                <a:schemeClr val="dk1"/>
              </a:solidFill>
              <a:latin typeface="Nunito Sans Light"/>
              <a:ea typeface="Nunito Sans Light"/>
              <a:cs typeface="Nunito Sans Light"/>
              <a:sym typeface="Nunito Sans Light"/>
            </a:endParaRPr>
          </a:p>
          <a:p>
            <a:pPr marL="0" lvl="0" indent="0" algn="l" rtl="0">
              <a:spcBef>
                <a:spcPts val="0"/>
              </a:spcBef>
              <a:spcAft>
                <a:spcPts val="0"/>
              </a:spcAft>
              <a:buNone/>
            </a:pPr>
            <a:r>
              <a:rPr lang="en" sz="1600">
                <a:solidFill>
                  <a:schemeClr val="dk1"/>
                </a:solidFill>
                <a:latin typeface="Nunito Sans Light"/>
                <a:ea typeface="Nunito Sans Light"/>
                <a:cs typeface="Nunito Sans Light"/>
                <a:sym typeface="Nunito Sans Light"/>
              </a:rPr>
              <a:t>(</a:t>
            </a:r>
            <a:r>
              <a:rPr lang="en" sz="1600" b="1">
                <a:solidFill>
                  <a:schemeClr val="dk1"/>
                </a:solidFill>
                <a:latin typeface="Nunito Sans"/>
                <a:ea typeface="Nunito Sans"/>
                <a:cs typeface="Nunito Sans"/>
                <a:sym typeface="Nunito Sans"/>
              </a:rPr>
              <a:t>Random Forest Model</a:t>
            </a:r>
            <a:r>
              <a:rPr lang="en" sz="1600">
                <a:solidFill>
                  <a:schemeClr val="dk1"/>
                </a:solidFill>
                <a:latin typeface="Nunito Sans Light"/>
                <a:ea typeface="Nunito Sans Light"/>
                <a:cs typeface="Nunito Sans Light"/>
                <a:sym typeface="Nunito Sans Light"/>
              </a:rPr>
              <a:t>)</a:t>
            </a:r>
            <a:endParaRPr sz="1600">
              <a:solidFill>
                <a:schemeClr val="dk1"/>
              </a:solidFill>
              <a:latin typeface="Nunito Sans Light"/>
              <a:ea typeface="Nunito Sans Light"/>
              <a:cs typeface="Nunito Sans Light"/>
              <a:sym typeface="Nunito Sans Light"/>
            </a:endParaRPr>
          </a:p>
        </p:txBody>
      </p:sp>
      <p:pic>
        <p:nvPicPr>
          <p:cNvPr id="717" name="Google Shape;717;p72"/>
          <p:cNvPicPr preferRelativeResize="0"/>
          <p:nvPr/>
        </p:nvPicPr>
        <p:blipFill rotWithShape="1">
          <a:blip r:embed="rId3">
            <a:alphaModFix/>
          </a:blip>
          <a:srcRect l="3966" t="28053" r="83068" b="40643"/>
          <a:stretch/>
        </p:blipFill>
        <p:spPr>
          <a:xfrm>
            <a:off x="5441025" y="459012"/>
            <a:ext cx="2695025" cy="42254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73"/>
          <p:cNvSpPr txBox="1"/>
          <p:nvPr/>
        </p:nvSpPr>
        <p:spPr>
          <a:xfrm>
            <a:off x="775250" y="983975"/>
            <a:ext cx="1565400" cy="7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Nunito Sans Light"/>
              <a:ea typeface="Nunito Sans Light"/>
              <a:cs typeface="Nunito Sans Light"/>
              <a:sym typeface="Nunito Sans Light"/>
            </a:endParaRPr>
          </a:p>
        </p:txBody>
      </p:sp>
      <p:sp>
        <p:nvSpPr>
          <p:cNvPr id="723" name="Google Shape;723;p73"/>
          <p:cNvSpPr txBox="1"/>
          <p:nvPr/>
        </p:nvSpPr>
        <p:spPr>
          <a:xfrm>
            <a:off x="246000" y="1110700"/>
            <a:ext cx="2855100" cy="3451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Tests impact of removing features on prediction accuracy.</a:t>
            </a:r>
            <a:endParaRPr sz="1600">
              <a:solidFill>
                <a:schemeClr val="dk1"/>
              </a:solidFill>
              <a:latin typeface="Nunito Sans Light"/>
              <a:ea typeface="Nunito Sans Light"/>
              <a:cs typeface="Nunito Sans Light"/>
              <a:sym typeface="Nunito Sans Light"/>
            </a:endParaRPr>
          </a:p>
          <a:p>
            <a:pPr marL="457200" lvl="0" indent="-330200" algn="l" rtl="0">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Removing FantPos_-, PPR, and GS categories causes the largest error increase.</a:t>
            </a:r>
            <a:endParaRPr sz="1600">
              <a:solidFill>
                <a:schemeClr val="dk1"/>
              </a:solidFill>
              <a:latin typeface="Nunito Sans Light"/>
              <a:ea typeface="Nunito Sans Light"/>
              <a:cs typeface="Nunito Sans Light"/>
              <a:sym typeface="Nunito Sans Light"/>
            </a:endParaRPr>
          </a:p>
        </p:txBody>
      </p:sp>
      <p:sp>
        <p:nvSpPr>
          <p:cNvPr id="724" name="Google Shape;724;p73"/>
          <p:cNvSpPr txBox="1"/>
          <p:nvPr/>
        </p:nvSpPr>
        <p:spPr>
          <a:xfrm>
            <a:off x="585300" y="372725"/>
            <a:ext cx="66918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Nunito Sans Light"/>
                <a:ea typeface="Nunito Sans Light"/>
                <a:cs typeface="Nunito Sans Light"/>
                <a:sym typeface="Nunito Sans Light"/>
              </a:rPr>
              <a:t>Ablation Testing Bar Chart </a:t>
            </a:r>
            <a:r>
              <a:rPr lang="en" sz="1600">
                <a:solidFill>
                  <a:schemeClr val="dk1"/>
                </a:solidFill>
                <a:latin typeface="Nunito Sans Light"/>
                <a:ea typeface="Nunito Sans Light"/>
                <a:cs typeface="Nunito Sans Light"/>
                <a:sym typeface="Nunito Sans Light"/>
              </a:rPr>
              <a:t>(</a:t>
            </a:r>
            <a:r>
              <a:rPr lang="en" sz="1600" b="1">
                <a:solidFill>
                  <a:schemeClr val="dk1"/>
                </a:solidFill>
                <a:latin typeface="Nunito Sans"/>
                <a:ea typeface="Nunito Sans"/>
                <a:cs typeface="Nunito Sans"/>
                <a:sym typeface="Nunito Sans"/>
              </a:rPr>
              <a:t>Decision Tree Model</a:t>
            </a:r>
            <a:r>
              <a:rPr lang="en" sz="1600">
                <a:solidFill>
                  <a:schemeClr val="dk1"/>
                </a:solidFill>
                <a:latin typeface="Nunito Sans Light"/>
                <a:ea typeface="Nunito Sans Light"/>
                <a:cs typeface="Nunito Sans Light"/>
                <a:sym typeface="Nunito Sans Light"/>
              </a:rPr>
              <a:t>)</a:t>
            </a:r>
            <a:endParaRPr sz="1600">
              <a:solidFill>
                <a:schemeClr val="dk1"/>
              </a:solidFill>
              <a:latin typeface="Nunito Sans Light"/>
              <a:ea typeface="Nunito Sans Light"/>
              <a:cs typeface="Nunito Sans Light"/>
              <a:sym typeface="Nunito Sans Light"/>
            </a:endParaRPr>
          </a:p>
        </p:txBody>
      </p:sp>
      <p:pic>
        <p:nvPicPr>
          <p:cNvPr id="725" name="Google Shape;725;p73"/>
          <p:cNvPicPr preferRelativeResize="0"/>
          <p:nvPr/>
        </p:nvPicPr>
        <p:blipFill rotWithShape="1">
          <a:blip r:embed="rId3">
            <a:alphaModFix/>
          </a:blip>
          <a:srcRect l="5000" t="50001" r="57683" b="19028"/>
          <a:stretch/>
        </p:blipFill>
        <p:spPr>
          <a:xfrm>
            <a:off x="3563010" y="1110699"/>
            <a:ext cx="5510938" cy="2970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pSp>
        <p:nvGrpSpPr>
          <p:cNvPr id="730" name="Google Shape;730;p74"/>
          <p:cNvGrpSpPr/>
          <p:nvPr/>
        </p:nvGrpSpPr>
        <p:grpSpPr>
          <a:xfrm>
            <a:off x="795907" y="885700"/>
            <a:ext cx="4087213" cy="4257805"/>
            <a:chOff x="795907" y="885700"/>
            <a:chExt cx="4087213" cy="4257805"/>
          </a:xfrm>
        </p:grpSpPr>
        <p:sp>
          <p:nvSpPr>
            <p:cNvPr id="731" name="Google Shape;731;p74"/>
            <p:cNvSpPr/>
            <p:nvPr/>
          </p:nvSpPr>
          <p:spPr>
            <a:xfrm>
              <a:off x="795907" y="885700"/>
              <a:ext cx="4087213" cy="3137742"/>
            </a:xfrm>
            <a:custGeom>
              <a:avLst/>
              <a:gdLst/>
              <a:ahLst/>
              <a:cxnLst/>
              <a:rect l="l" t="t" r="r" b="b"/>
              <a:pathLst>
                <a:path w="39173" h="30073" extrusionOk="0">
                  <a:moveTo>
                    <a:pt x="708" y="0"/>
                  </a:moveTo>
                  <a:lnTo>
                    <a:pt x="1" y="30073"/>
                  </a:lnTo>
                  <a:lnTo>
                    <a:pt x="39172" y="29815"/>
                  </a:lnTo>
                  <a:lnTo>
                    <a:pt x="38551" y="803"/>
                  </a:lnTo>
                  <a:lnTo>
                    <a:pt x="708"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74"/>
            <p:cNvSpPr/>
            <p:nvPr/>
          </p:nvSpPr>
          <p:spPr>
            <a:xfrm>
              <a:off x="1476918" y="3580007"/>
              <a:ext cx="223491" cy="1563497"/>
            </a:xfrm>
            <a:custGeom>
              <a:avLst/>
              <a:gdLst/>
              <a:ahLst/>
              <a:cxnLst/>
              <a:rect l="l" t="t" r="r" b="b"/>
              <a:pathLst>
                <a:path w="2142" h="14985" extrusionOk="0">
                  <a:moveTo>
                    <a:pt x="1331" y="1"/>
                  </a:moveTo>
                  <a:lnTo>
                    <a:pt x="1" y="74"/>
                  </a:lnTo>
                  <a:lnTo>
                    <a:pt x="811" y="14844"/>
                  </a:lnTo>
                  <a:cubicBezTo>
                    <a:pt x="811" y="14844"/>
                    <a:pt x="1018" y="14984"/>
                    <a:pt x="1391" y="14984"/>
                  </a:cubicBezTo>
                  <a:cubicBezTo>
                    <a:pt x="1421" y="14984"/>
                    <a:pt x="1453" y="14983"/>
                    <a:pt x="1486" y="14981"/>
                  </a:cubicBezTo>
                  <a:cubicBezTo>
                    <a:pt x="1896" y="14959"/>
                    <a:pt x="2141" y="14770"/>
                    <a:pt x="2141" y="14770"/>
                  </a:cubicBezTo>
                  <a:lnTo>
                    <a:pt x="133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74"/>
            <p:cNvSpPr/>
            <p:nvPr/>
          </p:nvSpPr>
          <p:spPr>
            <a:xfrm>
              <a:off x="3865412" y="3571556"/>
              <a:ext cx="254688" cy="1562767"/>
            </a:xfrm>
            <a:custGeom>
              <a:avLst/>
              <a:gdLst/>
              <a:ahLst/>
              <a:cxnLst/>
              <a:rect l="l" t="t" r="r" b="b"/>
              <a:pathLst>
                <a:path w="2441" h="14978" extrusionOk="0">
                  <a:moveTo>
                    <a:pt x="1110" y="1"/>
                  </a:moveTo>
                  <a:lnTo>
                    <a:pt x="1" y="14751"/>
                  </a:lnTo>
                  <a:cubicBezTo>
                    <a:pt x="1" y="14751"/>
                    <a:pt x="219" y="14945"/>
                    <a:pt x="651" y="14974"/>
                  </a:cubicBezTo>
                  <a:cubicBezTo>
                    <a:pt x="687" y="14977"/>
                    <a:pt x="722" y="14978"/>
                    <a:pt x="755" y="14978"/>
                  </a:cubicBezTo>
                  <a:cubicBezTo>
                    <a:pt x="1108" y="14978"/>
                    <a:pt x="1329" y="14849"/>
                    <a:pt x="1329" y="14849"/>
                  </a:cubicBezTo>
                  <a:lnTo>
                    <a:pt x="2441" y="101"/>
                  </a:lnTo>
                  <a:lnTo>
                    <a:pt x="1110"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74"/>
            <p:cNvSpPr/>
            <p:nvPr/>
          </p:nvSpPr>
          <p:spPr>
            <a:xfrm>
              <a:off x="952413" y="988681"/>
              <a:ext cx="3787764" cy="2904443"/>
            </a:xfrm>
            <a:custGeom>
              <a:avLst/>
              <a:gdLst/>
              <a:ahLst/>
              <a:cxnLst/>
              <a:rect l="l" t="t" r="r" b="b"/>
              <a:pathLst>
                <a:path w="36303" h="27837" extrusionOk="0">
                  <a:moveTo>
                    <a:pt x="847" y="329"/>
                  </a:moveTo>
                  <a:lnTo>
                    <a:pt x="35402" y="1181"/>
                  </a:lnTo>
                  <a:lnTo>
                    <a:pt x="35973" y="27515"/>
                  </a:lnTo>
                  <a:lnTo>
                    <a:pt x="327" y="27515"/>
                  </a:lnTo>
                  <a:lnTo>
                    <a:pt x="847" y="329"/>
                  </a:lnTo>
                  <a:close/>
                  <a:moveTo>
                    <a:pt x="533" y="0"/>
                  </a:moveTo>
                  <a:lnTo>
                    <a:pt x="3" y="27674"/>
                  </a:lnTo>
                  <a:lnTo>
                    <a:pt x="0" y="27836"/>
                  </a:lnTo>
                  <a:lnTo>
                    <a:pt x="36302" y="27836"/>
                  </a:lnTo>
                  <a:lnTo>
                    <a:pt x="35716" y="869"/>
                  </a:lnTo>
                  <a:lnTo>
                    <a:pt x="5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74"/>
            <p:cNvSpPr/>
            <p:nvPr/>
          </p:nvSpPr>
          <p:spPr>
            <a:xfrm>
              <a:off x="992375" y="2092468"/>
              <a:ext cx="3691461" cy="43926"/>
            </a:xfrm>
            <a:custGeom>
              <a:avLst/>
              <a:gdLst/>
              <a:ahLst/>
              <a:cxnLst/>
              <a:rect l="l" t="t" r="r" b="b"/>
              <a:pathLst>
                <a:path w="35380" h="421" extrusionOk="0">
                  <a:moveTo>
                    <a:pt x="35379" y="1"/>
                  </a:moveTo>
                  <a:lnTo>
                    <a:pt x="0" y="99"/>
                  </a:lnTo>
                  <a:lnTo>
                    <a:pt x="3" y="421"/>
                  </a:lnTo>
                  <a:lnTo>
                    <a:pt x="35379" y="322"/>
                  </a:lnTo>
                  <a:lnTo>
                    <a:pt x="35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74"/>
            <p:cNvSpPr/>
            <p:nvPr/>
          </p:nvSpPr>
          <p:spPr>
            <a:xfrm>
              <a:off x="2114629" y="2115526"/>
              <a:ext cx="1385706" cy="570204"/>
            </a:xfrm>
            <a:custGeom>
              <a:avLst/>
              <a:gdLst/>
              <a:ahLst/>
              <a:cxnLst/>
              <a:rect l="l" t="t" r="r" b="b"/>
              <a:pathLst>
                <a:path w="13281" h="5465" extrusionOk="0">
                  <a:moveTo>
                    <a:pt x="322" y="1"/>
                  </a:moveTo>
                  <a:lnTo>
                    <a:pt x="1" y="13"/>
                  </a:lnTo>
                  <a:lnTo>
                    <a:pt x="207" y="5430"/>
                  </a:lnTo>
                  <a:lnTo>
                    <a:pt x="13077" y="5465"/>
                  </a:lnTo>
                  <a:lnTo>
                    <a:pt x="13280" y="13"/>
                  </a:lnTo>
                  <a:lnTo>
                    <a:pt x="12961" y="1"/>
                  </a:lnTo>
                  <a:lnTo>
                    <a:pt x="12767" y="5141"/>
                  </a:lnTo>
                  <a:lnTo>
                    <a:pt x="516" y="5109"/>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74"/>
          <p:cNvSpPr txBox="1">
            <a:spLocks noGrp="1"/>
          </p:cNvSpPr>
          <p:nvPr>
            <p:ph type="ctrTitle"/>
          </p:nvPr>
        </p:nvSpPr>
        <p:spPr>
          <a:xfrm>
            <a:off x="2030550" y="1137625"/>
            <a:ext cx="3175500" cy="9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738" name="Google Shape;738;p74"/>
          <p:cNvSpPr txBox="1">
            <a:spLocks noGrp="1"/>
          </p:cNvSpPr>
          <p:nvPr>
            <p:ph type="title" idx="2"/>
          </p:nvPr>
        </p:nvSpPr>
        <p:spPr>
          <a:xfrm>
            <a:off x="1126606" y="1137613"/>
            <a:ext cx="1415700" cy="9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739" name="Google Shape;739;p74"/>
          <p:cNvSpPr txBox="1">
            <a:spLocks noGrp="1"/>
          </p:cNvSpPr>
          <p:nvPr>
            <p:ph type="subTitle" idx="1"/>
          </p:nvPr>
        </p:nvSpPr>
        <p:spPr>
          <a:xfrm>
            <a:off x="106475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HOME</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740" name="Google Shape;740;p74"/>
          <p:cNvSpPr txBox="1">
            <a:spLocks noGrp="1"/>
          </p:cNvSpPr>
          <p:nvPr>
            <p:ph type="subTitle" idx="1"/>
          </p:nvPr>
        </p:nvSpPr>
        <p:spPr>
          <a:xfrm>
            <a:off x="354410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VISITOR</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741" name="Google Shape;741;p74"/>
          <p:cNvSpPr txBox="1">
            <a:spLocks noGrp="1"/>
          </p:cNvSpPr>
          <p:nvPr>
            <p:ph type="subTitle" idx="1"/>
          </p:nvPr>
        </p:nvSpPr>
        <p:spPr>
          <a:xfrm>
            <a:off x="106475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742" name="Google Shape;742;p74"/>
          <p:cNvSpPr txBox="1">
            <a:spLocks noGrp="1"/>
          </p:cNvSpPr>
          <p:nvPr>
            <p:ph type="subTitle" idx="1"/>
          </p:nvPr>
        </p:nvSpPr>
        <p:spPr>
          <a:xfrm>
            <a:off x="354410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743" name="Google Shape;743;p74"/>
          <p:cNvSpPr txBox="1">
            <a:spLocks noGrp="1"/>
          </p:cNvSpPr>
          <p:nvPr>
            <p:ph type="subTitle" idx="1"/>
          </p:nvPr>
        </p:nvSpPr>
        <p:spPr>
          <a:xfrm>
            <a:off x="10647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DOWN</a:t>
            </a:r>
            <a:endParaRPr>
              <a:solidFill>
                <a:schemeClr val="lt1"/>
              </a:solidFill>
              <a:latin typeface="Big Shoulders Display Medium"/>
              <a:ea typeface="Big Shoulders Display Medium"/>
              <a:cs typeface="Big Shoulders Display Medium"/>
              <a:sym typeface="Big Shoulders Display Medium"/>
            </a:endParaRPr>
          </a:p>
        </p:txBody>
      </p:sp>
      <p:sp>
        <p:nvSpPr>
          <p:cNvPr id="744" name="Google Shape;744;p74"/>
          <p:cNvSpPr txBox="1">
            <a:spLocks noGrp="1"/>
          </p:cNvSpPr>
          <p:nvPr>
            <p:ph type="subTitle" idx="1"/>
          </p:nvPr>
        </p:nvSpPr>
        <p:spPr>
          <a:xfrm>
            <a:off x="35441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QTR</a:t>
            </a:r>
            <a:endParaRPr>
              <a:solidFill>
                <a:schemeClr val="lt1"/>
              </a:solidFill>
              <a:latin typeface="Big Shoulders Display Medium"/>
              <a:ea typeface="Big Shoulders Display Medium"/>
              <a:cs typeface="Big Shoulders Display Medium"/>
              <a:sym typeface="Big Shoulders Display Medium"/>
            </a:endParaRPr>
          </a:p>
        </p:txBody>
      </p:sp>
      <p:sp>
        <p:nvSpPr>
          <p:cNvPr id="745" name="Google Shape;745;p74"/>
          <p:cNvSpPr txBox="1">
            <a:spLocks noGrp="1"/>
          </p:cNvSpPr>
          <p:nvPr>
            <p:ph type="subTitle" idx="1"/>
          </p:nvPr>
        </p:nvSpPr>
        <p:spPr>
          <a:xfrm>
            <a:off x="18912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TO GO</a:t>
            </a:r>
            <a:endParaRPr>
              <a:solidFill>
                <a:schemeClr val="lt1"/>
              </a:solidFill>
              <a:latin typeface="Big Shoulders Display Medium"/>
              <a:ea typeface="Big Shoulders Display Medium"/>
              <a:cs typeface="Big Shoulders Display Medium"/>
              <a:sym typeface="Big Shoulders Display Medium"/>
            </a:endParaRPr>
          </a:p>
        </p:txBody>
      </p:sp>
      <p:sp>
        <p:nvSpPr>
          <p:cNvPr id="746" name="Google Shape;746;p74"/>
          <p:cNvSpPr txBox="1">
            <a:spLocks noGrp="1"/>
          </p:cNvSpPr>
          <p:nvPr>
            <p:ph type="subTitle" idx="1"/>
          </p:nvPr>
        </p:nvSpPr>
        <p:spPr>
          <a:xfrm>
            <a:off x="27176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BALL ON</a:t>
            </a:r>
            <a:endParaRPr>
              <a:solidFill>
                <a:schemeClr val="lt1"/>
              </a:solidFill>
              <a:latin typeface="Big Shoulders Display Medium"/>
              <a:ea typeface="Big Shoulders Display Medium"/>
              <a:cs typeface="Big Shoulders Display Medium"/>
              <a:sym typeface="Big Shoulders Display Medium"/>
            </a:endParaRPr>
          </a:p>
        </p:txBody>
      </p:sp>
      <p:sp>
        <p:nvSpPr>
          <p:cNvPr id="747" name="Google Shape;747;p74"/>
          <p:cNvSpPr txBox="1">
            <a:spLocks noGrp="1"/>
          </p:cNvSpPr>
          <p:nvPr>
            <p:ph type="subTitle" idx="1"/>
          </p:nvPr>
        </p:nvSpPr>
        <p:spPr>
          <a:xfrm>
            <a:off x="10647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748" name="Google Shape;748;p74"/>
          <p:cNvSpPr txBox="1">
            <a:spLocks noGrp="1"/>
          </p:cNvSpPr>
          <p:nvPr>
            <p:ph type="subTitle" idx="1"/>
          </p:nvPr>
        </p:nvSpPr>
        <p:spPr>
          <a:xfrm>
            <a:off x="35441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749" name="Google Shape;749;p74"/>
          <p:cNvSpPr txBox="1">
            <a:spLocks noGrp="1"/>
          </p:cNvSpPr>
          <p:nvPr>
            <p:ph type="subTitle" idx="1"/>
          </p:nvPr>
        </p:nvSpPr>
        <p:spPr>
          <a:xfrm>
            <a:off x="18912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750" name="Google Shape;750;p74"/>
          <p:cNvSpPr txBox="1">
            <a:spLocks noGrp="1"/>
          </p:cNvSpPr>
          <p:nvPr>
            <p:ph type="subTitle" idx="1"/>
          </p:nvPr>
        </p:nvSpPr>
        <p:spPr>
          <a:xfrm>
            <a:off x="27176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751" name="Google Shape;751;p74"/>
          <p:cNvSpPr txBox="1">
            <a:spLocks noGrp="1"/>
          </p:cNvSpPr>
          <p:nvPr>
            <p:ph type="subTitle" idx="1"/>
          </p:nvPr>
        </p:nvSpPr>
        <p:spPr>
          <a:xfrm>
            <a:off x="2304425" y="2179569"/>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Big Shoulders Display Medium"/>
                <a:ea typeface="Big Shoulders Display Medium"/>
                <a:cs typeface="Big Shoulders Display Medium"/>
                <a:sym typeface="Big Shoulders Display Medium"/>
              </a:rPr>
              <a:t>00:00</a:t>
            </a:r>
            <a:endParaRPr sz="1800">
              <a:solidFill>
                <a:schemeClr val="accent3"/>
              </a:solidFill>
              <a:latin typeface="Big Shoulders Display Medium"/>
              <a:ea typeface="Big Shoulders Display Medium"/>
              <a:cs typeface="Big Shoulders Display Medium"/>
              <a:sym typeface="Big Shoulders Display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7"/>
          <p:cNvSpPr txBox="1">
            <a:spLocks noGrp="1"/>
          </p:cNvSpPr>
          <p:nvPr>
            <p:ph type="ctrTitle" idx="3"/>
          </p:nvPr>
        </p:nvSpPr>
        <p:spPr>
          <a:xfrm>
            <a:off x="5925450" y="1939901"/>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sp>
        <p:nvSpPr>
          <p:cNvPr id="343" name="Google Shape;343;p57"/>
          <p:cNvSpPr txBox="1">
            <a:spLocks noGrp="1"/>
          </p:cNvSpPr>
          <p:nvPr>
            <p:ph type="ctrTitle"/>
          </p:nvPr>
        </p:nvSpPr>
        <p:spPr>
          <a:xfrm>
            <a:off x="720000" y="3310214"/>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Results</a:t>
            </a:r>
            <a:endParaRPr/>
          </a:p>
        </p:txBody>
      </p:sp>
      <p:sp>
        <p:nvSpPr>
          <p:cNvPr id="344" name="Google Shape;344;p57"/>
          <p:cNvSpPr txBox="1">
            <a:spLocks noGrp="1"/>
          </p:cNvSpPr>
          <p:nvPr>
            <p:ph type="title" idx="2"/>
          </p:nvPr>
        </p:nvSpPr>
        <p:spPr>
          <a:xfrm>
            <a:off x="1493557" y="2722271"/>
            <a:ext cx="775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5" name="Google Shape;345;p57"/>
          <p:cNvSpPr txBox="1">
            <a:spLocks noGrp="1"/>
          </p:cNvSpPr>
          <p:nvPr>
            <p:ph type="title" idx="5"/>
          </p:nvPr>
        </p:nvSpPr>
        <p:spPr>
          <a:xfrm>
            <a:off x="6784353" y="1362663"/>
            <a:ext cx="604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46" name="Google Shape;346;p57"/>
          <p:cNvSpPr txBox="1">
            <a:spLocks noGrp="1"/>
          </p:cNvSpPr>
          <p:nvPr>
            <p:ph type="ctrTitle" idx="6"/>
          </p:nvPr>
        </p:nvSpPr>
        <p:spPr>
          <a:xfrm>
            <a:off x="3410850" y="1939901"/>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Dataset</a:t>
            </a:r>
            <a:endParaRPr/>
          </a:p>
        </p:txBody>
      </p:sp>
      <p:sp>
        <p:nvSpPr>
          <p:cNvPr id="347" name="Google Shape;347;p57"/>
          <p:cNvSpPr txBox="1">
            <a:spLocks noGrp="1"/>
          </p:cNvSpPr>
          <p:nvPr>
            <p:ph type="title" idx="8"/>
          </p:nvPr>
        </p:nvSpPr>
        <p:spPr>
          <a:xfrm>
            <a:off x="4235250" y="1362663"/>
            <a:ext cx="673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8" name="Google Shape;348;p57"/>
          <p:cNvSpPr txBox="1">
            <a:spLocks noGrp="1"/>
          </p:cNvSpPr>
          <p:nvPr>
            <p:ph type="ctrTitle" idx="9"/>
          </p:nvPr>
        </p:nvSpPr>
        <p:spPr>
          <a:xfrm>
            <a:off x="5925449" y="3310214"/>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Demo</a:t>
            </a:r>
            <a:endParaRPr/>
          </a:p>
        </p:txBody>
      </p:sp>
      <p:sp>
        <p:nvSpPr>
          <p:cNvPr id="349" name="Google Shape;349;p57"/>
          <p:cNvSpPr txBox="1">
            <a:spLocks noGrp="1"/>
          </p:cNvSpPr>
          <p:nvPr>
            <p:ph type="title" idx="14"/>
          </p:nvPr>
        </p:nvSpPr>
        <p:spPr>
          <a:xfrm>
            <a:off x="6784353" y="2722271"/>
            <a:ext cx="604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50" name="Google Shape;350;p57"/>
          <p:cNvSpPr txBox="1">
            <a:spLocks noGrp="1"/>
          </p:cNvSpPr>
          <p:nvPr>
            <p:ph type="ctrTitle" idx="15"/>
          </p:nvPr>
        </p:nvSpPr>
        <p:spPr>
          <a:xfrm>
            <a:off x="624257" y="392332"/>
            <a:ext cx="37299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51" name="Google Shape;351;p57"/>
          <p:cNvSpPr txBox="1">
            <a:spLocks noGrp="1"/>
          </p:cNvSpPr>
          <p:nvPr>
            <p:ph type="ctrTitle" idx="16"/>
          </p:nvPr>
        </p:nvSpPr>
        <p:spPr>
          <a:xfrm>
            <a:off x="1036050" y="1939901"/>
            <a:ext cx="16902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52" name="Google Shape;352;p57"/>
          <p:cNvSpPr txBox="1">
            <a:spLocks noGrp="1"/>
          </p:cNvSpPr>
          <p:nvPr>
            <p:ph type="title" idx="18"/>
          </p:nvPr>
        </p:nvSpPr>
        <p:spPr>
          <a:xfrm>
            <a:off x="1544407" y="1362663"/>
            <a:ext cx="673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3" name="Google Shape;353;p57"/>
          <p:cNvSpPr txBox="1">
            <a:spLocks noGrp="1"/>
          </p:cNvSpPr>
          <p:nvPr>
            <p:ph type="ctrTitle" idx="19"/>
          </p:nvPr>
        </p:nvSpPr>
        <p:spPr>
          <a:xfrm>
            <a:off x="3410844" y="3310214"/>
            <a:ext cx="2322300" cy="35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354" name="Google Shape;354;p57"/>
          <p:cNvSpPr txBox="1">
            <a:spLocks noGrp="1"/>
          </p:cNvSpPr>
          <p:nvPr>
            <p:ph type="title" idx="21"/>
          </p:nvPr>
        </p:nvSpPr>
        <p:spPr>
          <a:xfrm>
            <a:off x="4288050" y="2722271"/>
            <a:ext cx="5679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cxnSp>
        <p:nvCxnSpPr>
          <p:cNvPr id="355" name="Google Shape;355;p57"/>
          <p:cNvCxnSpPr/>
          <p:nvPr/>
        </p:nvCxnSpPr>
        <p:spPr>
          <a:xfrm flipH="1">
            <a:off x="2217764" y="1651571"/>
            <a:ext cx="2070000" cy="1359600"/>
          </a:xfrm>
          <a:prstGeom prst="curvedConnector3">
            <a:avLst>
              <a:gd name="adj1" fmla="val 50000"/>
            </a:avLst>
          </a:prstGeom>
          <a:noFill/>
          <a:ln w="19050" cap="flat" cmpd="sng">
            <a:solidFill>
              <a:schemeClr val="lt1"/>
            </a:solidFill>
            <a:prstDash val="dash"/>
            <a:round/>
            <a:headEnd type="oval" w="med" len="med"/>
            <a:tailEnd type="triangle" w="med" len="med"/>
          </a:ln>
        </p:spPr>
      </p:cxnSp>
      <p:cxnSp>
        <p:nvCxnSpPr>
          <p:cNvPr id="356" name="Google Shape;356;p57"/>
          <p:cNvCxnSpPr/>
          <p:nvPr/>
        </p:nvCxnSpPr>
        <p:spPr>
          <a:xfrm>
            <a:off x="4908753" y="1651563"/>
            <a:ext cx="1875600" cy="0"/>
          </a:xfrm>
          <a:prstGeom prst="straightConnector1">
            <a:avLst/>
          </a:prstGeom>
          <a:noFill/>
          <a:ln w="19050" cap="flat" cmpd="sng">
            <a:solidFill>
              <a:schemeClr val="lt1"/>
            </a:solidFill>
            <a:prstDash val="dash"/>
            <a:round/>
            <a:headEnd type="oval"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5"/>
          <p:cNvSpPr txBox="1"/>
          <p:nvPr/>
        </p:nvSpPr>
        <p:spPr>
          <a:xfrm>
            <a:off x="598025" y="857825"/>
            <a:ext cx="7722900" cy="8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Nunito Sans"/>
                <a:ea typeface="Nunito Sans"/>
                <a:cs typeface="Nunito Sans"/>
                <a:sym typeface="Nunito Sans"/>
              </a:rPr>
              <a:t>Findings</a:t>
            </a:r>
            <a:r>
              <a:rPr lang="en" sz="1500">
                <a:latin typeface="Nunito Sans"/>
                <a:ea typeface="Nunito Sans"/>
                <a:cs typeface="Nunito Sans"/>
                <a:sym typeface="Nunito Sans"/>
              </a:rPr>
              <a:t>:</a:t>
            </a:r>
            <a:endParaRPr sz="1500">
              <a:latin typeface="Nunito Sans"/>
              <a:ea typeface="Nunito Sans"/>
              <a:cs typeface="Nunito Sans"/>
              <a:sym typeface="Nunito Sans"/>
            </a:endParaRPr>
          </a:p>
          <a:p>
            <a:pPr marL="457200" lvl="0" indent="-323850" algn="l" rtl="0">
              <a:lnSpc>
                <a:spcPct val="115000"/>
              </a:lnSpc>
              <a:spcBef>
                <a:spcPts val="1200"/>
              </a:spcBef>
              <a:spcAft>
                <a:spcPts val="0"/>
              </a:spcAft>
              <a:buSzPts val="1500"/>
              <a:buFont typeface="Nunito Sans"/>
              <a:buChar char="●"/>
            </a:pPr>
            <a:r>
              <a:rPr lang="en" sz="1500">
                <a:latin typeface="Nunito Sans"/>
                <a:ea typeface="Nunito Sans"/>
                <a:cs typeface="Nunito Sans"/>
                <a:sym typeface="Nunito Sans"/>
              </a:rPr>
              <a:t>PPR and positional metrics are key to draftability.</a:t>
            </a:r>
            <a:endParaRPr sz="1500">
              <a:latin typeface="Nunito Sans"/>
              <a:ea typeface="Nunito Sans"/>
              <a:cs typeface="Nunito Sans"/>
              <a:sym typeface="Nunito Sans"/>
            </a:endParaRPr>
          </a:p>
          <a:p>
            <a:pPr marL="457200" lvl="0" indent="-323850" algn="l" rtl="0">
              <a:lnSpc>
                <a:spcPct val="115000"/>
              </a:lnSpc>
              <a:spcBef>
                <a:spcPts val="0"/>
              </a:spcBef>
              <a:spcAft>
                <a:spcPts val="0"/>
              </a:spcAft>
              <a:buSzPts val="1500"/>
              <a:buFont typeface="Nunito Sans"/>
              <a:buChar char="●"/>
            </a:pPr>
            <a:r>
              <a:rPr lang="en" sz="1500">
                <a:latin typeface="Nunito Sans"/>
                <a:ea typeface="Nunito Sans"/>
                <a:cs typeface="Nunito Sans"/>
                <a:sym typeface="Nunito Sans"/>
              </a:rPr>
              <a:t>Random Forest is the most accurate model.</a:t>
            </a:r>
            <a:endParaRPr sz="1500">
              <a:latin typeface="Nunito Sans"/>
              <a:ea typeface="Nunito Sans"/>
              <a:cs typeface="Nunito Sans"/>
              <a:sym typeface="Nunito Sans"/>
            </a:endParaRPr>
          </a:p>
          <a:p>
            <a:pPr marL="0" lvl="0" indent="0" algn="l" rtl="0">
              <a:lnSpc>
                <a:spcPct val="115000"/>
              </a:lnSpc>
              <a:spcBef>
                <a:spcPts val="1200"/>
              </a:spcBef>
              <a:spcAft>
                <a:spcPts val="0"/>
              </a:spcAft>
              <a:buNone/>
            </a:pPr>
            <a:r>
              <a:rPr lang="en" sz="1500" b="1">
                <a:latin typeface="Nunito Sans"/>
                <a:ea typeface="Nunito Sans"/>
                <a:cs typeface="Nunito Sans"/>
                <a:sym typeface="Nunito Sans"/>
              </a:rPr>
              <a:t>Limitations</a:t>
            </a:r>
            <a:r>
              <a:rPr lang="en" sz="1500">
                <a:latin typeface="Nunito Sans"/>
                <a:ea typeface="Nunito Sans"/>
                <a:cs typeface="Nunito Sans"/>
                <a:sym typeface="Nunito Sans"/>
              </a:rPr>
              <a:t>:</a:t>
            </a:r>
            <a:endParaRPr sz="1500">
              <a:latin typeface="Nunito Sans"/>
              <a:ea typeface="Nunito Sans"/>
              <a:cs typeface="Nunito Sans"/>
              <a:sym typeface="Nunito Sans"/>
            </a:endParaRPr>
          </a:p>
          <a:p>
            <a:pPr marL="457200" lvl="0" indent="-323850" algn="l" rtl="0">
              <a:lnSpc>
                <a:spcPct val="115000"/>
              </a:lnSpc>
              <a:spcBef>
                <a:spcPts val="1200"/>
              </a:spcBef>
              <a:spcAft>
                <a:spcPts val="0"/>
              </a:spcAft>
              <a:buSzPts val="1500"/>
              <a:buFont typeface="Nunito Sans"/>
              <a:buChar char="●"/>
            </a:pPr>
            <a:r>
              <a:rPr lang="en" sz="1500">
                <a:latin typeface="Nunito Sans"/>
                <a:ea typeface="Nunito Sans"/>
                <a:cs typeface="Nunito Sans"/>
                <a:sym typeface="Nunito Sans"/>
              </a:rPr>
              <a:t>Temporal changes in player trends not captured.</a:t>
            </a:r>
            <a:endParaRPr sz="1500">
              <a:latin typeface="Nunito Sans"/>
              <a:ea typeface="Nunito Sans"/>
              <a:cs typeface="Nunito Sans"/>
              <a:sym typeface="Nunito Sans"/>
            </a:endParaRPr>
          </a:p>
          <a:p>
            <a:pPr marL="457200" lvl="0" indent="-323850" algn="l" rtl="0">
              <a:lnSpc>
                <a:spcPct val="115000"/>
              </a:lnSpc>
              <a:spcBef>
                <a:spcPts val="0"/>
              </a:spcBef>
              <a:spcAft>
                <a:spcPts val="0"/>
              </a:spcAft>
              <a:buSzPts val="1500"/>
              <a:buFont typeface="Nunito Sans"/>
              <a:buChar char="●"/>
            </a:pPr>
            <a:r>
              <a:rPr lang="en" sz="1500">
                <a:latin typeface="Nunito Sans"/>
                <a:ea typeface="Nunito Sans"/>
                <a:cs typeface="Nunito Sans"/>
                <a:sym typeface="Nunito Sans"/>
              </a:rPr>
              <a:t>Lack of real-time data reduces immediate applicability.</a:t>
            </a:r>
            <a:endParaRPr sz="1500">
              <a:latin typeface="Nunito Sans"/>
              <a:ea typeface="Nunito Sans"/>
              <a:cs typeface="Nunito Sans"/>
              <a:sym typeface="Nunito Sans"/>
            </a:endParaRPr>
          </a:p>
          <a:p>
            <a:pPr marL="0" lvl="0" indent="0" algn="l" rtl="0">
              <a:lnSpc>
                <a:spcPct val="115000"/>
              </a:lnSpc>
              <a:spcBef>
                <a:spcPts val="1200"/>
              </a:spcBef>
              <a:spcAft>
                <a:spcPts val="0"/>
              </a:spcAft>
              <a:buNone/>
            </a:pPr>
            <a:r>
              <a:rPr lang="en" sz="1500" b="1">
                <a:latin typeface="Nunito Sans"/>
                <a:ea typeface="Nunito Sans"/>
                <a:cs typeface="Nunito Sans"/>
                <a:sym typeface="Nunito Sans"/>
              </a:rPr>
              <a:t>Future Applications</a:t>
            </a:r>
            <a:r>
              <a:rPr lang="en" sz="1500">
                <a:latin typeface="Nunito Sans"/>
                <a:ea typeface="Nunito Sans"/>
                <a:cs typeface="Nunito Sans"/>
                <a:sym typeface="Nunito Sans"/>
              </a:rPr>
              <a:t>:</a:t>
            </a:r>
            <a:endParaRPr sz="1500">
              <a:latin typeface="Nunito Sans"/>
              <a:ea typeface="Nunito Sans"/>
              <a:cs typeface="Nunito Sans"/>
              <a:sym typeface="Nunito Sans"/>
            </a:endParaRPr>
          </a:p>
          <a:p>
            <a:pPr marL="457200" lvl="0" indent="-323850" algn="l" rtl="0">
              <a:lnSpc>
                <a:spcPct val="115000"/>
              </a:lnSpc>
              <a:spcBef>
                <a:spcPts val="1200"/>
              </a:spcBef>
              <a:spcAft>
                <a:spcPts val="0"/>
              </a:spcAft>
              <a:buSzPts val="1500"/>
              <a:buFont typeface="Nunito Sans"/>
              <a:buChar char="●"/>
            </a:pPr>
            <a:r>
              <a:rPr lang="en" sz="1500">
                <a:latin typeface="Nunito Sans"/>
                <a:ea typeface="Nunito Sans"/>
                <a:cs typeface="Nunito Sans"/>
                <a:sym typeface="Nunito Sans"/>
              </a:rPr>
              <a:t>Real-time draft tools.</a:t>
            </a:r>
            <a:endParaRPr sz="1500">
              <a:latin typeface="Nunito Sans"/>
              <a:ea typeface="Nunito Sans"/>
              <a:cs typeface="Nunito Sans"/>
              <a:sym typeface="Nunito Sans"/>
            </a:endParaRPr>
          </a:p>
          <a:p>
            <a:pPr marL="457200" lvl="0" indent="-323850" algn="l" rtl="0">
              <a:lnSpc>
                <a:spcPct val="115000"/>
              </a:lnSpc>
              <a:spcBef>
                <a:spcPts val="0"/>
              </a:spcBef>
              <a:spcAft>
                <a:spcPts val="0"/>
              </a:spcAft>
              <a:buSzPts val="1500"/>
              <a:buFont typeface="Nunito Sans"/>
              <a:buChar char="●"/>
            </a:pPr>
            <a:r>
              <a:rPr lang="en" sz="1500">
                <a:latin typeface="Nunito Sans"/>
                <a:ea typeface="Nunito Sans"/>
                <a:cs typeface="Nunito Sans"/>
                <a:sym typeface="Nunito Sans"/>
              </a:rPr>
              <a:t>Extend to other fantasy sports.</a:t>
            </a:r>
            <a:endParaRPr sz="1500">
              <a:latin typeface="Nunito Sans"/>
              <a:ea typeface="Nunito Sans"/>
              <a:cs typeface="Nunito Sans"/>
              <a:sym typeface="Nunito Sans"/>
            </a:endParaRPr>
          </a:p>
          <a:p>
            <a:pPr marL="0" lvl="0" indent="0" algn="l" rtl="0">
              <a:spcBef>
                <a:spcPts val="1200"/>
              </a:spcBef>
              <a:spcAft>
                <a:spcPts val="0"/>
              </a:spcAft>
              <a:buNone/>
            </a:pPr>
            <a:endParaRPr sz="1500">
              <a:solidFill>
                <a:schemeClr val="dk1"/>
              </a:solidFill>
              <a:latin typeface="Nunito Sans Light"/>
              <a:ea typeface="Nunito Sans Light"/>
              <a:cs typeface="Nunito Sans Light"/>
              <a:sym typeface="Nunito Sans Light"/>
            </a:endParaRPr>
          </a:p>
        </p:txBody>
      </p:sp>
      <p:sp>
        <p:nvSpPr>
          <p:cNvPr id="757" name="Google Shape;757;p75"/>
          <p:cNvSpPr txBox="1"/>
          <p:nvPr/>
        </p:nvSpPr>
        <p:spPr>
          <a:xfrm>
            <a:off x="541550" y="339850"/>
            <a:ext cx="3876000" cy="5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Nunito Sans Light"/>
                <a:ea typeface="Nunito Sans Light"/>
                <a:cs typeface="Nunito Sans Light"/>
                <a:sym typeface="Nunito Sans Light"/>
              </a:rPr>
              <a:t>Conclusions</a:t>
            </a:r>
            <a:endParaRPr sz="1800">
              <a:solidFill>
                <a:schemeClr val="dk1"/>
              </a:solidFill>
              <a:latin typeface="Nunito Sans Light"/>
              <a:ea typeface="Nunito Sans Light"/>
              <a:cs typeface="Nunito Sans Light"/>
              <a:sym typeface="Nunito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pSp>
        <p:nvGrpSpPr>
          <p:cNvPr id="762" name="Google Shape;762;p76"/>
          <p:cNvGrpSpPr/>
          <p:nvPr/>
        </p:nvGrpSpPr>
        <p:grpSpPr>
          <a:xfrm>
            <a:off x="795907" y="885700"/>
            <a:ext cx="4087213" cy="4257805"/>
            <a:chOff x="795907" y="885700"/>
            <a:chExt cx="4087213" cy="4257805"/>
          </a:xfrm>
        </p:grpSpPr>
        <p:sp>
          <p:nvSpPr>
            <p:cNvPr id="763" name="Google Shape;763;p76"/>
            <p:cNvSpPr/>
            <p:nvPr/>
          </p:nvSpPr>
          <p:spPr>
            <a:xfrm>
              <a:off x="795907" y="885700"/>
              <a:ext cx="4087213" cy="3137742"/>
            </a:xfrm>
            <a:custGeom>
              <a:avLst/>
              <a:gdLst/>
              <a:ahLst/>
              <a:cxnLst/>
              <a:rect l="l" t="t" r="r" b="b"/>
              <a:pathLst>
                <a:path w="39173" h="30073" extrusionOk="0">
                  <a:moveTo>
                    <a:pt x="708" y="0"/>
                  </a:moveTo>
                  <a:lnTo>
                    <a:pt x="1" y="30073"/>
                  </a:lnTo>
                  <a:lnTo>
                    <a:pt x="39172" y="29815"/>
                  </a:lnTo>
                  <a:lnTo>
                    <a:pt x="38551" y="803"/>
                  </a:lnTo>
                  <a:lnTo>
                    <a:pt x="708"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6"/>
            <p:cNvSpPr/>
            <p:nvPr/>
          </p:nvSpPr>
          <p:spPr>
            <a:xfrm>
              <a:off x="1476918" y="3580007"/>
              <a:ext cx="223491" cy="1563497"/>
            </a:xfrm>
            <a:custGeom>
              <a:avLst/>
              <a:gdLst/>
              <a:ahLst/>
              <a:cxnLst/>
              <a:rect l="l" t="t" r="r" b="b"/>
              <a:pathLst>
                <a:path w="2142" h="14985" extrusionOk="0">
                  <a:moveTo>
                    <a:pt x="1331" y="1"/>
                  </a:moveTo>
                  <a:lnTo>
                    <a:pt x="1" y="74"/>
                  </a:lnTo>
                  <a:lnTo>
                    <a:pt x="811" y="14844"/>
                  </a:lnTo>
                  <a:cubicBezTo>
                    <a:pt x="811" y="14844"/>
                    <a:pt x="1018" y="14984"/>
                    <a:pt x="1391" y="14984"/>
                  </a:cubicBezTo>
                  <a:cubicBezTo>
                    <a:pt x="1421" y="14984"/>
                    <a:pt x="1453" y="14983"/>
                    <a:pt x="1486" y="14981"/>
                  </a:cubicBezTo>
                  <a:cubicBezTo>
                    <a:pt x="1896" y="14959"/>
                    <a:pt x="2141" y="14770"/>
                    <a:pt x="2141" y="14770"/>
                  </a:cubicBezTo>
                  <a:lnTo>
                    <a:pt x="133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6"/>
            <p:cNvSpPr/>
            <p:nvPr/>
          </p:nvSpPr>
          <p:spPr>
            <a:xfrm>
              <a:off x="3865412" y="3571556"/>
              <a:ext cx="254688" cy="1562767"/>
            </a:xfrm>
            <a:custGeom>
              <a:avLst/>
              <a:gdLst/>
              <a:ahLst/>
              <a:cxnLst/>
              <a:rect l="l" t="t" r="r" b="b"/>
              <a:pathLst>
                <a:path w="2441" h="14978" extrusionOk="0">
                  <a:moveTo>
                    <a:pt x="1110" y="1"/>
                  </a:moveTo>
                  <a:lnTo>
                    <a:pt x="1" y="14751"/>
                  </a:lnTo>
                  <a:cubicBezTo>
                    <a:pt x="1" y="14751"/>
                    <a:pt x="219" y="14945"/>
                    <a:pt x="651" y="14974"/>
                  </a:cubicBezTo>
                  <a:cubicBezTo>
                    <a:pt x="687" y="14977"/>
                    <a:pt x="722" y="14978"/>
                    <a:pt x="755" y="14978"/>
                  </a:cubicBezTo>
                  <a:cubicBezTo>
                    <a:pt x="1108" y="14978"/>
                    <a:pt x="1329" y="14849"/>
                    <a:pt x="1329" y="14849"/>
                  </a:cubicBezTo>
                  <a:lnTo>
                    <a:pt x="2441" y="101"/>
                  </a:lnTo>
                  <a:lnTo>
                    <a:pt x="1110"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6"/>
            <p:cNvSpPr/>
            <p:nvPr/>
          </p:nvSpPr>
          <p:spPr>
            <a:xfrm>
              <a:off x="952413" y="988681"/>
              <a:ext cx="3787764" cy="2904443"/>
            </a:xfrm>
            <a:custGeom>
              <a:avLst/>
              <a:gdLst/>
              <a:ahLst/>
              <a:cxnLst/>
              <a:rect l="l" t="t" r="r" b="b"/>
              <a:pathLst>
                <a:path w="36303" h="27837" extrusionOk="0">
                  <a:moveTo>
                    <a:pt x="847" y="329"/>
                  </a:moveTo>
                  <a:lnTo>
                    <a:pt x="35402" y="1181"/>
                  </a:lnTo>
                  <a:lnTo>
                    <a:pt x="35973" y="27515"/>
                  </a:lnTo>
                  <a:lnTo>
                    <a:pt x="327" y="27515"/>
                  </a:lnTo>
                  <a:lnTo>
                    <a:pt x="847" y="329"/>
                  </a:lnTo>
                  <a:close/>
                  <a:moveTo>
                    <a:pt x="533" y="0"/>
                  </a:moveTo>
                  <a:lnTo>
                    <a:pt x="3" y="27674"/>
                  </a:lnTo>
                  <a:lnTo>
                    <a:pt x="0" y="27836"/>
                  </a:lnTo>
                  <a:lnTo>
                    <a:pt x="36302" y="27836"/>
                  </a:lnTo>
                  <a:lnTo>
                    <a:pt x="35716" y="869"/>
                  </a:lnTo>
                  <a:lnTo>
                    <a:pt x="5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6"/>
            <p:cNvSpPr/>
            <p:nvPr/>
          </p:nvSpPr>
          <p:spPr>
            <a:xfrm>
              <a:off x="992375" y="2092468"/>
              <a:ext cx="3691461" cy="43926"/>
            </a:xfrm>
            <a:custGeom>
              <a:avLst/>
              <a:gdLst/>
              <a:ahLst/>
              <a:cxnLst/>
              <a:rect l="l" t="t" r="r" b="b"/>
              <a:pathLst>
                <a:path w="35380" h="421" extrusionOk="0">
                  <a:moveTo>
                    <a:pt x="35379" y="1"/>
                  </a:moveTo>
                  <a:lnTo>
                    <a:pt x="0" y="99"/>
                  </a:lnTo>
                  <a:lnTo>
                    <a:pt x="3" y="421"/>
                  </a:lnTo>
                  <a:lnTo>
                    <a:pt x="35379" y="322"/>
                  </a:lnTo>
                  <a:lnTo>
                    <a:pt x="35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6"/>
            <p:cNvSpPr/>
            <p:nvPr/>
          </p:nvSpPr>
          <p:spPr>
            <a:xfrm>
              <a:off x="2114629" y="2115526"/>
              <a:ext cx="1385706" cy="570204"/>
            </a:xfrm>
            <a:custGeom>
              <a:avLst/>
              <a:gdLst/>
              <a:ahLst/>
              <a:cxnLst/>
              <a:rect l="l" t="t" r="r" b="b"/>
              <a:pathLst>
                <a:path w="13281" h="5465" extrusionOk="0">
                  <a:moveTo>
                    <a:pt x="322" y="1"/>
                  </a:moveTo>
                  <a:lnTo>
                    <a:pt x="1" y="13"/>
                  </a:lnTo>
                  <a:lnTo>
                    <a:pt x="207" y="5430"/>
                  </a:lnTo>
                  <a:lnTo>
                    <a:pt x="13077" y="5465"/>
                  </a:lnTo>
                  <a:lnTo>
                    <a:pt x="13280" y="13"/>
                  </a:lnTo>
                  <a:lnTo>
                    <a:pt x="12961" y="1"/>
                  </a:lnTo>
                  <a:lnTo>
                    <a:pt x="12767" y="5141"/>
                  </a:lnTo>
                  <a:lnTo>
                    <a:pt x="516" y="5109"/>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76"/>
          <p:cNvSpPr txBox="1">
            <a:spLocks noGrp="1"/>
          </p:cNvSpPr>
          <p:nvPr>
            <p:ph type="ctrTitle"/>
          </p:nvPr>
        </p:nvSpPr>
        <p:spPr>
          <a:xfrm>
            <a:off x="2519500" y="1137625"/>
            <a:ext cx="1415700" cy="9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Demo</a:t>
            </a:r>
            <a:endParaRPr/>
          </a:p>
        </p:txBody>
      </p:sp>
      <p:sp>
        <p:nvSpPr>
          <p:cNvPr id="770" name="Google Shape;770;p76"/>
          <p:cNvSpPr txBox="1">
            <a:spLocks noGrp="1"/>
          </p:cNvSpPr>
          <p:nvPr>
            <p:ph type="title" idx="2"/>
          </p:nvPr>
        </p:nvSpPr>
        <p:spPr>
          <a:xfrm>
            <a:off x="1239981" y="1137613"/>
            <a:ext cx="1415700" cy="9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771" name="Google Shape;771;p76"/>
          <p:cNvSpPr txBox="1">
            <a:spLocks noGrp="1"/>
          </p:cNvSpPr>
          <p:nvPr>
            <p:ph type="subTitle" idx="1"/>
          </p:nvPr>
        </p:nvSpPr>
        <p:spPr>
          <a:xfrm>
            <a:off x="106475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HOME</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772" name="Google Shape;772;p76"/>
          <p:cNvSpPr txBox="1">
            <a:spLocks noGrp="1"/>
          </p:cNvSpPr>
          <p:nvPr>
            <p:ph type="subTitle" idx="1"/>
          </p:nvPr>
        </p:nvSpPr>
        <p:spPr>
          <a:xfrm>
            <a:off x="354410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VISITOR</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773" name="Google Shape;773;p76"/>
          <p:cNvSpPr txBox="1">
            <a:spLocks noGrp="1"/>
          </p:cNvSpPr>
          <p:nvPr>
            <p:ph type="subTitle" idx="1"/>
          </p:nvPr>
        </p:nvSpPr>
        <p:spPr>
          <a:xfrm>
            <a:off x="106475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774" name="Google Shape;774;p76"/>
          <p:cNvSpPr txBox="1">
            <a:spLocks noGrp="1"/>
          </p:cNvSpPr>
          <p:nvPr>
            <p:ph type="subTitle" idx="1"/>
          </p:nvPr>
        </p:nvSpPr>
        <p:spPr>
          <a:xfrm>
            <a:off x="354410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775" name="Google Shape;775;p76"/>
          <p:cNvSpPr txBox="1">
            <a:spLocks noGrp="1"/>
          </p:cNvSpPr>
          <p:nvPr>
            <p:ph type="subTitle" idx="1"/>
          </p:nvPr>
        </p:nvSpPr>
        <p:spPr>
          <a:xfrm>
            <a:off x="10647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DOWN</a:t>
            </a:r>
            <a:endParaRPr>
              <a:solidFill>
                <a:schemeClr val="lt1"/>
              </a:solidFill>
              <a:latin typeface="Big Shoulders Display Medium"/>
              <a:ea typeface="Big Shoulders Display Medium"/>
              <a:cs typeface="Big Shoulders Display Medium"/>
              <a:sym typeface="Big Shoulders Display Medium"/>
            </a:endParaRPr>
          </a:p>
        </p:txBody>
      </p:sp>
      <p:sp>
        <p:nvSpPr>
          <p:cNvPr id="776" name="Google Shape;776;p76"/>
          <p:cNvSpPr txBox="1">
            <a:spLocks noGrp="1"/>
          </p:cNvSpPr>
          <p:nvPr>
            <p:ph type="subTitle" idx="1"/>
          </p:nvPr>
        </p:nvSpPr>
        <p:spPr>
          <a:xfrm>
            <a:off x="35441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QTR</a:t>
            </a:r>
            <a:endParaRPr>
              <a:solidFill>
                <a:schemeClr val="lt1"/>
              </a:solidFill>
              <a:latin typeface="Big Shoulders Display Medium"/>
              <a:ea typeface="Big Shoulders Display Medium"/>
              <a:cs typeface="Big Shoulders Display Medium"/>
              <a:sym typeface="Big Shoulders Display Medium"/>
            </a:endParaRPr>
          </a:p>
        </p:txBody>
      </p:sp>
      <p:sp>
        <p:nvSpPr>
          <p:cNvPr id="777" name="Google Shape;777;p76"/>
          <p:cNvSpPr txBox="1">
            <a:spLocks noGrp="1"/>
          </p:cNvSpPr>
          <p:nvPr>
            <p:ph type="subTitle" idx="1"/>
          </p:nvPr>
        </p:nvSpPr>
        <p:spPr>
          <a:xfrm>
            <a:off x="18912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TO GO</a:t>
            </a:r>
            <a:endParaRPr>
              <a:solidFill>
                <a:schemeClr val="lt1"/>
              </a:solidFill>
              <a:latin typeface="Big Shoulders Display Medium"/>
              <a:ea typeface="Big Shoulders Display Medium"/>
              <a:cs typeface="Big Shoulders Display Medium"/>
              <a:sym typeface="Big Shoulders Display Medium"/>
            </a:endParaRPr>
          </a:p>
        </p:txBody>
      </p:sp>
      <p:sp>
        <p:nvSpPr>
          <p:cNvPr id="778" name="Google Shape;778;p76"/>
          <p:cNvSpPr txBox="1">
            <a:spLocks noGrp="1"/>
          </p:cNvSpPr>
          <p:nvPr>
            <p:ph type="subTitle" idx="1"/>
          </p:nvPr>
        </p:nvSpPr>
        <p:spPr>
          <a:xfrm>
            <a:off x="27176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BALL ON</a:t>
            </a:r>
            <a:endParaRPr>
              <a:solidFill>
                <a:schemeClr val="lt1"/>
              </a:solidFill>
              <a:latin typeface="Big Shoulders Display Medium"/>
              <a:ea typeface="Big Shoulders Display Medium"/>
              <a:cs typeface="Big Shoulders Display Medium"/>
              <a:sym typeface="Big Shoulders Display Medium"/>
            </a:endParaRPr>
          </a:p>
        </p:txBody>
      </p:sp>
      <p:sp>
        <p:nvSpPr>
          <p:cNvPr id="779" name="Google Shape;779;p76"/>
          <p:cNvSpPr txBox="1">
            <a:spLocks noGrp="1"/>
          </p:cNvSpPr>
          <p:nvPr>
            <p:ph type="subTitle" idx="1"/>
          </p:nvPr>
        </p:nvSpPr>
        <p:spPr>
          <a:xfrm>
            <a:off x="10647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780" name="Google Shape;780;p76"/>
          <p:cNvSpPr txBox="1">
            <a:spLocks noGrp="1"/>
          </p:cNvSpPr>
          <p:nvPr>
            <p:ph type="subTitle" idx="1"/>
          </p:nvPr>
        </p:nvSpPr>
        <p:spPr>
          <a:xfrm>
            <a:off x="35441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781" name="Google Shape;781;p76"/>
          <p:cNvSpPr txBox="1">
            <a:spLocks noGrp="1"/>
          </p:cNvSpPr>
          <p:nvPr>
            <p:ph type="subTitle" idx="1"/>
          </p:nvPr>
        </p:nvSpPr>
        <p:spPr>
          <a:xfrm>
            <a:off x="18912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782" name="Google Shape;782;p76"/>
          <p:cNvSpPr txBox="1">
            <a:spLocks noGrp="1"/>
          </p:cNvSpPr>
          <p:nvPr>
            <p:ph type="subTitle" idx="1"/>
          </p:nvPr>
        </p:nvSpPr>
        <p:spPr>
          <a:xfrm>
            <a:off x="27176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783" name="Google Shape;783;p76"/>
          <p:cNvSpPr txBox="1">
            <a:spLocks noGrp="1"/>
          </p:cNvSpPr>
          <p:nvPr>
            <p:ph type="subTitle" idx="1"/>
          </p:nvPr>
        </p:nvSpPr>
        <p:spPr>
          <a:xfrm>
            <a:off x="2304425" y="2179569"/>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Big Shoulders Display Medium"/>
                <a:ea typeface="Big Shoulders Display Medium"/>
                <a:cs typeface="Big Shoulders Display Medium"/>
                <a:sym typeface="Big Shoulders Display Medium"/>
              </a:rPr>
              <a:t>00:00</a:t>
            </a:r>
            <a:endParaRPr sz="1800">
              <a:solidFill>
                <a:schemeClr val="accent3"/>
              </a:solidFill>
              <a:latin typeface="Big Shoulders Display Medium"/>
              <a:ea typeface="Big Shoulders Display Medium"/>
              <a:cs typeface="Big Shoulders Display Medium"/>
              <a:sym typeface="Big Shoulders Display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Google Shape;788;p77"/>
          <p:cNvPicPr preferRelativeResize="0"/>
          <p:nvPr/>
        </p:nvPicPr>
        <p:blipFill>
          <a:blip r:embed="rId3">
            <a:alphaModFix/>
          </a:blip>
          <a:stretch>
            <a:fillRect/>
          </a:stretch>
        </p:blipFill>
        <p:spPr>
          <a:xfrm>
            <a:off x="1514188" y="338775"/>
            <a:ext cx="6115623" cy="2439124"/>
          </a:xfrm>
          <a:prstGeom prst="rect">
            <a:avLst/>
          </a:prstGeom>
          <a:noFill/>
          <a:ln>
            <a:noFill/>
          </a:ln>
        </p:spPr>
      </p:pic>
      <p:pic>
        <p:nvPicPr>
          <p:cNvPr id="789" name="Google Shape;789;p77"/>
          <p:cNvPicPr preferRelativeResize="0"/>
          <p:nvPr/>
        </p:nvPicPr>
        <p:blipFill>
          <a:blip r:embed="rId4">
            <a:alphaModFix/>
          </a:blip>
          <a:stretch>
            <a:fillRect/>
          </a:stretch>
        </p:blipFill>
        <p:spPr>
          <a:xfrm>
            <a:off x="298925" y="2963448"/>
            <a:ext cx="4610499" cy="852425"/>
          </a:xfrm>
          <a:prstGeom prst="rect">
            <a:avLst/>
          </a:prstGeom>
          <a:noFill/>
          <a:ln>
            <a:noFill/>
          </a:ln>
        </p:spPr>
      </p:pic>
      <p:pic>
        <p:nvPicPr>
          <p:cNvPr id="790" name="Google Shape;790;p77"/>
          <p:cNvPicPr preferRelativeResize="0"/>
          <p:nvPr/>
        </p:nvPicPr>
        <p:blipFill>
          <a:blip r:embed="rId5">
            <a:alphaModFix/>
          </a:blip>
          <a:stretch>
            <a:fillRect/>
          </a:stretch>
        </p:blipFill>
        <p:spPr>
          <a:xfrm>
            <a:off x="5040475" y="2963450"/>
            <a:ext cx="3909349" cy="1082500"/>
          </a:xfrm>
          <a:prstGeom prst="rect">
            <a:avLst/>
          </a:prstGeom>
          <a:noFill/>
          <a:ln>
            <a:noFill/>
          </a:ln>
        </p:spPr>
      </p:pic>
      <p:sp>
        <p:nvSpPr>
          <p:cNvPr id="791" name="Google Shape;791;p77"/>
          <p:cNvSpPr txBox="1"/>
          <p:nvPr/>
        </p:nvSpPr>
        <p:spPr>
          <a:xfrm>
            <a:off x="4978625" y="3955600"/>
            <a:ext cx="5474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Nunito Sans ExtraLight"/>
                <a:ea typeface="Nunito Sans ExtraLight"/>
                <a:cs typeface="Nunito Sans ExtraLight"/>
                <a:sym typeface="Nunito Sans ExtraLight"/>
              </a:rPr>
              <a:t>https://fantasy.espn.com/football/players/add</a:t>
            </a:r>
            <a:endParaRPr sz="600">
              <a:latin typeface="Nunito Sans ExtraLight"/>
              <a:ea typeface="Nunito Sans ExtraLight"/>
              <a:cs typeface="Nunito Sans ExtraLight"/>
              <a:sym typeface="Nunito Sans ExtraLight"/>
            </a:endParaRPr>
          </a:p>
        </p:txBody>
      </p:sp>
      <p:sp>
        <p:nvSpPr>
          <p:cNvPr id="792" name="Google Shape;792;p77"/>
          <p:cNvSpPr txBox="1"/>
          <p:nvPr/>
        </p:nvSpPr>
        <p:spPr>
          <a:xfrm>
            <a:off x="234925" y="3726625"/>
            <a:ext cx="5474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Nunito Sans ExtraLight"/>
                <a:ea typeface="Nunito Sans ExtraLight"/>
                <a:cs typeface="Nunito Sans ExtraLight"/>
                <a:sym typeface="Nunito Sans ExtraLight"/>
              </a:rPr>
              <a:t>https://www.statmuse.com/nfl/player/xavier-worthy-31096/career-stats</a:t>
            </a:r>
            <a:endParaRPr sz="600">
              <a:latin typeface="Nunito Sans ExtraLight"/>
              <a:ea typeface="Nunito Sans ExtraLight"/>
              <a:cs typeface="Nunito Sans ExtraLight"/>
              <a:sym typeface="Nunito Sans Extra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78" title="DemoXavierWorthy.mov">
            <a:hlinkClick r:id="rId3"/>
          </p:cNvPr>
          <p:cNvPicPr preferRelativeResize="0"/>
          <p:nvPr/>
        </p:nvPicPr>
        <p:blipFill>
          <a:blip r:embed="rId4">
            <a:alphaModFix/>
          </a:blip>
          <a:stretch>
            <a:fillRect/>
          </a:stretch>
        </p:blipFill>
        <p:spPr>
          <a:xfrm>
            <a:off x="152400" y="601225"/>
            <a:ext cx="8839195" cy="32966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7"/>
                                        </p:tgtEl>
                                        <p:attrNameLst>
                                          <p:attrName>style.visibility</p:attrName>
                                        </p:attrNameLst>
                                      </p:cBhvr>
                                      <p:to>
                                        <p:strVal val="visible"/>
                                      </p:to>
                                    </p:set>
                                    <p:animEffect transition="in" filter="fade">
                                      <p:cBhvr>
                                        <p:cTn id="7" dur="1000"/>
                                        <p:tgtEl>
                                          <p:spTgt spid="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pic>
        <p:nvPicPr>
          <p:cNvPr id="802" name="Google Shape;802;p79"/>
          <p:cNvPicPr preferRelativeResize="0"/>
          <p:nvPr/>
        </p:nvPicPr>
        <p:blipFill>
          <a:blip r:embed="rId3">
            <a:alphaModFix/>
          </a:blip>
          <a:stretch>
            <a:fillRect/>
          </a:stretch>
        </p:blipFill>
        <p:spPr>
          <a:xfrm>
            <a:off x="4794500" y="2794550"/>
            <a:ext cx="4029826" cy="1119775"/>
          </a:xfrm>
          <a:prstGeom prst="rect">
            <a:avLst/>
          </a:prstGeom>
          <a:noFill/>
          <a:ln>
            <a:noFill/>
          </a:ln>
        </p:spPr>
      </p:pic>
      <p:sp>
        <p:nvSpPr>
          <p:cNvPr id="803" name="Google Shape;803;p79"/>
          <p:cNvSpPr txBox="1"/>
          <p:nvPr/>
        </p:nvSpPr>
        <p:spPr>
          <a:xfrm>
            <a:off x="129800" y="3534400"/>
            <a:ext cx="5474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Nunito Sans ExtraLight"/>
                <a:ea typeface="Nunito Sans ExtraLight"/>
                <a:cs typeface="Nunito Sans ExtraLight"/>
                <a:sym typeface="Nunito Sans ExtraLight"/>
              </a:rPr>
              <a:t>https://www.statmuse.com/nfl/ask/bijan-2023-ppr</a:t>
            </a:r>
            <a:endParaRPr sz="600">
              <a:latin typeface="Nunito Sans ExtraLight"/>
              <a:ea typeface="Nunito Sans ExtraLight"/>
              <a:cs typeface="Nunito Sans ExtraLight"/>
              <a:sym typeface="Nunito Sans ExtraLight"/>
            </a:endParaRPr>
          </a:p>
        </p:txBody>
      </p:sp>
      <p:sp>
        <p:nvSpPr>
          <p:cNvPr id="804" name="Google Shape;804;p79"/>
          <p:cNvSpPr txBox="1"/>
          <p:nvPr/>
        </p:nvSpPr>
        <p:spPr>
          <a:xfrm>
            <a:off x="4726600" y="3852550"/>
            <a:ext cx="5474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Nunito Sans ExtraLight"/>
                <a:ea typeface="Nunito Sans ExtraLight"/>
                <a:cs typeface="Nunito Sans ExtraLight"/>
                <a:sym typeface="Nunito Sans ExtraLight"/>
              </a:rPr>
              <a:t>https://fantasy.espn.com/football/players/add</a:t>
            </a:r>
            <a:endParaRPr sz="600">
              <a:latin typeface="Nunito Sans ExtraLight"/>
              <a:ea typeface="Nunito Sans ExtraLight"/>
              <a:cs typeface="Nunito Sans ExtraLight"/>
              <a:sym typeface="Nunito Sans ExtraLight"/>
            </a:endParaRPr>
          </a:p>
        </p:txBody>
      </p:sp>
      <p:pic>
        <p:nvPicPr>
          <p:cNvPr id="805" name="Google Shape;805;p79"/>
          <p:cNvPicPr preferRelativeResize="0"/>
          <p:nvPr/>
        </p:nvPicPr>
        <p:blipFill>
          <a:blip r:embed="rId4">
            <a:alphaModFix/>
          </a:blip>
          <a:stretch>
            <a:fillRect/>
          </a:stretch>
        </p:blipFill>
        <p:spPr>
          <a:xfrm>
            <a:off x="1448300" y="451497"/>
            <a:ext cx="6247401" cy="2120250"/>
          </a:xfrm>
          <a:prstGeom prst="rect">
            <a:avLst/>
          </a:prstGeom>
          <a:noFill/>
          <a:ln>
            <a:noFill/>
          </a:ln>
        </p:spPr>
      </p:pic>
      <p:pic>
        <p:nvPicPr>
          <p:cNvPr id="806" name="Google Shape;806;p79"/>
          <p:cNvPicPr preferRelativeResize="0"/>
          <p:nvPr/>
        </p:nvPicPr>
        <p:blipFill>
          <a:blip r:embed="rId5">
            <a:alphaModFix/>
          </a:blip>
          <a:stretch>
            <a:fillRect/>
          </a:stretch>
        </p:blipFill>
        <p:spPr>
          <a:xfrm>
            <a:off x="208825" y="2794549"/>
            <a:ext cx="4409874" cy="815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80" title="DemoBijan.mov">
            <a:hlinkClick r:id="rId3"/>
          </p:cNvPr>
          <p:cNvPicPr preferRelativeResize="0"/>
          <p:nvPr/>
        </p:nvPicPr>
        <p:blipFill>
          <a:blip r:embed="rId4">
            <a:alphaModFix/>
          </a:blip>
          <a:stretch>
            <a:fillRect/>
          </a:stretch>
        </p:blipFill>
        <p:spPr>
          <a:xfrm>
            <a:off x="152400" y="536175"/>
            <a:ext cx="8839195" cy="32966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1"/>
                                        </p:tgtEl>
                                        <p:attrNameLst>
                                          <p:attrName>style.visibility</p:attrName>
                                        </p:attrNameLst>
                                      </p:cBhvr>
                                      <p:to>
                                        <p:strVal val="visible"/>
                                      </p:to>
                                    </p:set>
                                    <p:animEffect transition="in" filter="fade">
                                      <p:cBhvr>
                                        <p:cTn id="7" dur="1000"/>
                                        <p:tgtEl>
                                          <p:spTgt spid="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81"/>
          <p:cNvSpPr txBox="1">
            <a:spLocks noGrp="1"/>
          </p:cNvSpPr>
          <p:nvPr>
            <p:ph type="ctrTitle"/>
          </p:nvPr>
        </p:nvSpPr>
        <p:spPr>
          <a:xfrm>
            <a:off x="5247025" y="480450"/>
            <a:ext cx="3582600" cy="237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 for listening!</a:t>
            </a:r>
            <a:endParaRPr/>
          </a:p>
        </p:txBody>
      </p:sp>
      <p:grpSp>
        <p:nvGrpSpPr>
          <p:cNvPr id="817" name="Google Shape;817;p81"/>
          <p:cNvGrpSpPr/>
          <p:nvPr/>
        </p:nvGrpSpPr>
        <p:grpSpPr>
          <a:xfrm>
            <a:off x="1275565" y="1749825"/>
            <a:ext cx="1822404" cy="2998780"/>
            <a:chOff x="2968400" y="3064850"/>
            <a:chExt cx="239850" cy="394675"/>
          </a:xfrm>
        </p:grpSpPr>
        <p:sp>
          <p:nvSpPr>
            <p:cNvPr id="818" name="Google Shape;818;p81"/>
            <p:cNvSpPr/>
            <p:nvPr/>
          </p:nvSpPr>
          <p:spPr>
            <a:xfrm>
              <a:off x="3018525" y="3162225"/>
              <a:ext cx="139650" cy="193575"/>
            </a:xfrm>
            <a:custGeom>
              <a:avLst/>
              <a:gdLst/>
              <a:ahLst/>
              <a:cxnLst/>
              <a:rect l="l" t="t" r="r" b="b"/>
              <a:pathLst>
                <a:path w="5586" h="7743" extrusionOk="0">
                  <a:moveTo>
                    <a:pt x="1562" y="1"/>
                  </a:moveTo>
                  <a:lnTo>
                    <a:pt x="1" y="7743"/>
                  </a:lnTo>
                  <a:lnTo>
                    <a:pt x="5585" y="7743"/>
                  </a:lnTo>
                  <a:lnTo>
                    <a:pt x="40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1"/>
            <p:cNvSpPr/>
            <p:nvPr/>
          </p:nvSpPr>
          <p:spPr>
            <a:xfrm>
              <a:off x="2968400" y="3064850"/>
              <a:ext cx="239850" cy="140425"/>
            </a:xfrm>
            <a:custGeom>
              <a:avLst/>
              <a:gdLst/>
              <a:ahLst/>
              <a:cxnLst/>
              <a:rect l="l" t="t" r="r" b="b"/>
              <a:pathLst>
                <a:path w="9594" h="5617" extrusionOk="0">
                  <a:moveTo>
                    <a:pt x="4834" y="0"/>
                  </a:moveTo>
                  <a:cubicBezTo>
                    <a:pt x="4832" y="0"/>
                    <a:pt x="4830" y="0"/>
                    <a:pt x="4829" y="0"/>
                  </a:cubicBezTo>
                  <a:lnTo>
                    <a:pt x="4765" y="0"/>
                  </a:lnTo>
                  <a:cubicBezTo>
                    <a:pt x="3746" y="0"/>
                    <a:pt x="2804" y="275"/>
                    <a:pt x="2030" y="668"/>
                  </a:cubicBezTo>
                  <a:cubicBezTo>
                    <a:pt x="1731" y="818"/>
                    <a:pt x="1446" y="994"/>
                    <a:pt x="1176" y="1193"/>
                  </a:cubicBezTo>
                  <a:cubicBezTo>
                    <a:pt x="445" y="1741"/>
                    <a:pt x="0" y="2364"/>
                    <a:pt x="0" y="2811"/>
                  </a:cubicBezTo>
                  <a:cubicBezTo>
                    <a:pt x="0" y="3248"/>
                    <a:pt x="442" y="3866"/>
                    <a:pt x="1166" y="4411"/>
                  </a:cubicBezTo>
                  <a:cubicBezTo>
                    <a:pt x="1478" y="4645"/>
                    <a:pt x="1812" y="4846"/>
                    <a:pt x="2165" y="5013"/>
                  </a:cubicBezTo>
                  <a:cubicBezTo>
                    <a:pt x="2975" y="5405"/>
                    <a:pt x="3864" y="5612"/>
                    <a:pt x="4767" y="5617"/>
                  </a:cubicBezTo>
                  <a:lnTo>
                    <a:pt x="4831" y="5617"/>
                  </a:lnTo>
                  <a:cubicBezTo>
                    <a:pt x="7462" y="5614"/>
                    <a:pt x="9593" y="3768"/>
                    <a:pt x="9593" y="2804"/>
                  </a:cubicBezTo>
                  <a:cubicBezTo>
                    <a:pt x="9593" y="1827"/>
                    <a:pt x="7463" y="0"/>
                    <a:pt x="4834" y="0"/>
                  </a:cubicBez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1"/>
            <p:cNvSpPr/>
            <p:nvPr/>
          </p:nvSpPr>
          <p:spPr>
            <a:xfrm>
              <a:off x="3154225" y="3081475"/>
              <a:ext cx="30875" cy="108650"/>
            </a:xfrm>
            <a:custGeom>
              <a:avLst/>
              <a:gdLst/>
              <a:ahLst/>
              <a:cxnLst/>
              <a:rect l="l" t="t" r="r" b="b"/>
              <a:pathLst>
                <a:path w="1235" h="4346" extrusionOk="0">
                  <a:moveTo>
                    <a:pt x="128" y="1"/>
                  </a:moveTo>
                  <a:lnTo>
                    <a:pt x="128" y="1"/>
                  </a:lnTo>
                  <a:cubicBezTo>
                    <a:pt x="191" y="658"/>
                    <a:pt x="363" y="2836"/>
                    <a:pt x="0" y="4345"/>
                  </a:cubicBezTo>
                  <a:cubicBezTo>
                    <a:pt x="351" y="4178"/>
                    <a:pt x="685" y="3977"/>
                    <a:pt x="997" y="3744"/>
                  </a:cubicBezTo>
                  <a:cubicBezTo>
                    <a:pt x="1235" y="2217"/>
                    <a:pt x="1122" y="1157"/>
                    <a:pt x="982" y="526"/>
                  </a:cubicBezTo>
                  <a:cubicBezTo>
                    <a:pt x="714" y="327"/>
                    <a:pt x="427" y="150"/>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1"/>
            <p:cNvSpPr/>
            <p:nvPr/>
          </p:nvSpPr>
          <p:spPr>
            <a:xfrm>
              <a:off x="2991775" y="3081525"/>
              <a:ext cx="30950" cy="108725"/>
            </a:xfrm>
            <a:custGeom>
              <a:avLst/>
              <a:gdLst/>
              <a:ahLst/>
              <a:cxnLst/>
              <a:rect l="l" t="t" r="r" b="b"/>
              <a:pathLst>
                <a:path w="1238" h="4349" extrusionOk="0">
                  <a:moveTo>
                    <a:pt x="1103" y="1"/>
                  </a:moveTo>
                  <a:cubicBezTo>
                    <a:pt x="803" y="153"/>
                    <a:pt x="518" y="330"/>
                    <a:pt x="248" y="529"/>
                  </a:cubicBezTo>
                  <a:cubicBezTo>
                    <a:pt x="111" y="1160"/>
                    <a:pt x="1" y="2220"/>
                    <a:pt x="241" y="3747"/>
                  </a:cubicBezTo>
                  <a:cubicBezTo>
                    <a:pt x="553" y="3980"/>
                    <a:pt x="887" y="4181"/>
                    <a:pt x="1238" y="4348"/>
                  </a:cubicBezTo>
                  <a:cubicBezTo>
                    <a:pt x="872" y="2839"/>
                    <a:pt x="1041" y="661"/>
                    <a:pt x="1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1"/>
            <p:cNvSpPr/>
            <p:nvPr/>
          </p:nvSpPr>
          <p:spPr>
            <a:xfrm>
              <a:off x="3035150" y="3111850"/>
              <a:ext cx="106500" cy="46350"/>
            </a:xfrm>
            <a:custGeom>
              <a:avLst/>
              <a:gdLst/>
              <a:ahLst/>
              <a:cxnLst/>
              <a:rect l="l" t="t" r="r" b="b"/>
              <a:pathLst>
                <a:path w="4260" h="1854" extrusionOk="0">
                  <a:moveTo>
                    <a:pt x="1859" y="1"/>
                  </a:moveTo>
                  <a:cubicBezTo>
                    <a:pt x="1766" y="1"/>
                    <a:pt x="1695" y="82"/>
                    <a:pt x="1707" y="175"/>
                  </a:cubicBezTo>
                  <a:lnTo>
                    <a:pt x="1707" y="570"/>
                  </a:lnTo>
                  <a:lnTo>
                    <a:pt x="1430" y="570"/>
                  </a:lnTo>
                  <a:lnTo>
                    <a:pt x="1430" y="182"/>
                  </a:lnTo>
                  <a:cubicBezTo>
                    <a:pt x="1442" y="89"/>
                    <a:pt x="1371" y="8"/>
                    <a:pt x="1277" y="8"/>
                  </a:cubicBezTo>
                  <a:cubicBezTo>
                    <a:pt x="1187" y="8"/>
                    <a:pt x="1113" y="89"/>
                    <a:pt x="1128" y="182"/>
                  </a:cubicBezTo>
                  <a:lnTo>
                    <a:pt x="1128" y="570"/>
                  </a:lnTo>
                  <a:lnTo>
                    <a:pt x="853" y="570"/>
                  </a:lnTo>
                  <a:lnTo>
                    <a:pt x="853" y="187"/>
                  </a:lnTo>
                  <a:cubicBezTo>
                    <a:pt x="865" y="96"/>
                    <a:pt x="794" y="15"/>
                    <a:pt x="701" y="15"/>
                  </a:cubicBezTo>
                  <a:cubicBezTo>
                    <a:pt x="607" y="15"/>
                    <a:pt x="536" y="96"/>
                    <a:pt x="548" y="187"/>
                  </a:cubicBezTo>
                  <a:lnTo>
                    <a:pt x="548" y="570"/>
                  </a:lnTo>
                  <a:lnTo>
                    <a:pt x="352" y="570"/>
                  </a:lnTo>
                  <a:cubicBezTo>
                    <a:pt x="158" y="570"/>
                    <a:pt x="1" y="725"/>
                    <a:pt x="1" y="919"/>
                  </a:cubicBezTo>
                  <a:cubicBezTo>
                    <a:pt x="1" y="1113"/>
                    <a:pt x="158" y="1270"/>
                    <a:pt x="352" y="1270"/>
                  </a:cubicBezTo>
                  <a:lnTo>
                    <a:pt x="548" y="1270"/>
                  </a:lnTo>
                  <a:lnTo>
                    <a:pt x="548" y="1680"/>
                  </a:lnTo>
                  <a:cubicBezTo>
                    <a:pt x="536" y="1770"/>
                    <a:pt x="607" y="1854"/>
                    <a:pt x="701" y="1854"/>
                  </a:cubicBezTo>
                  <a:cubicBezTo>
                    <a:pt x="791" y="1854"/>
                    <a:pt x="865" y="1770"/>
                    <a:pt x="853" y="1680"/>
                  </a:cubicBezTo>
                  <a:lnTo>
                    <a:pt x="853" y="1270"/>
                  </a:lnTo>
                  <a:lnTo>
                    <a:pt x="1128" y="1270"/>
                  </a:lnTo>
                  <a:lnTo>
                    <a:pt x="1128" y="1672"/>
                  </a:lnTo>
                  <a:cubicBezTo>
                    <a:pt x="1139" y="1762"/>
                    <a:pt x="1209" y="1807"/>
                    <a:pt x="1279" y="1807"/>
                  </a:cubicBezTo>
                  <a:cubicBezTo>
                    <a:pt x="1349" y="1807"/>
                    <a:pt x="1420" y="1762"/>
                    <a:pt x="1432" y="1672"/>
                  </a:cubicBezTo>
                  <a:lnTo>
                    <a:pt x="1432" y="1272"/>
                  </a:lnTo>
                  <a:lnTo>
                    <a:pt x="1705" y="1272"/>
                  </a:lnTo>
                  <a:lnTo>
                    <a:pt x="1705" y="1667"/>
                  </a:lnTo>
                  <a:cubicBezTo>
                    <a:pt x="1692" y="1758"/>
                    <a:pt x="1766" y="1839"/>
                    <a:pt x="1857" y="1839"/>
                  </a:cubicBezTo>
                  <a:cubicBezTo>
                    <a:pt x="1950" y="1839"/>
                    <a:pt x="2021" y="1758"/>
                    <a:pt x="2009" y="1667"/>
                  </a:cubicBezTo>
                  <a:lnTo>
                    <a:pt x="2009" y="1272"/>
                  </a:lnTo>
                  <a:lnTo>
                    <a:pt x="2286" y="1272"/>
                  </a:lnTo>
                  <a:lnTo>
                    <a:pt x="2286" y="1660"/>
                  </a:lnTo>
                  <a:cubicBezTo>
                    <a:pt x="2297" y="1750"/>
                    <a:pt x="2367" y="1794"/>
                    <a:pt x="2438" y="1794"/>
                  </a:cubicBezTo>
                  <a:cubicBezTo>
                    <a:pt x="2508" y="1794"/>
                    <a:pt x="2578" y="1750"/>
                    <a:pt x="2591" y="1660"/>
                  </a:cubicBezTo>
                  <a:lnTo>
                    <a:pt x="2591" y="1272"/>
                  </a:lnTo>
                  <a:lnTo>
                    <a:pt x="2866" y="1272"/>
                  </a:lnTo>
                  <a:lnTo>
                    <a:pt x="2866" y="1653"/>
                  </a:lnTo>
                  <a:cubicBezTo>
                    <a:pt x="2853" y="1743"/>
                    <a:pt x="2924" y="1827"/>
                    <a:pt x="3018" y="1827"/>
                  </a:cubicBezTo>
                  <a:cubicBezTo>
                    <a:pt x="3109" y="1827"/>
                    <a:pt x="3182" y="1743"/>
                    <a:pt x="3170" y="1653"/>
                  </a:cubicBezTo>
                  <a:lnTo>
                    <a:pt x="3170" y="1272"/>
                  </a:lnTo>
                  <a:lnTo>
                    <a:pt x="3447" y="1272"/>
                  </a:lnTo>
                  <a:lnTo>
                    <a:pt x="3447" y="1645"/>
                  </a:lnTo>
                  <a:cubicBezTo>
                    <a:pt x="3458" y="1734"/>
                    <a:pt x="3528" y="1778"/>
                    <a:pt x="3598" y="1778"/>
                  </a:cubicBezTo>
                  <a:cubicBezTo>
                    <a:pt x="3668" y="1778"/>
                    <a:pt x="3738" y="1734"/>
                    <a:pt x="3749" y="1645"/>
                  </a:cubicBezTo>
                  <a:lnTo>
                    <a:pt x="3749" y="1272"/>
                  </a:lnTo>
                  <a:lnTo>
                    <a:pt x="3899" y="1272"/>
                  </a:lnTo>
                  <a:cubicBezTo>
                    <a:pt x="3902" y="1272"/>
                    <a:pt x="3905" y="1272"/>
                    <a:pt x="3908" y="1272"/>
                  </a:cubicBezTo>
                  <a:cubicBezTo>
                    <a:pt x="4103" y="1272"/>
                    <a:pt x="4260" y="1115"/>
                    <a:pt x="4260" y="921"/>
                  </a:cubicBezTo>
                  <a:cubicBezTo>
                    <a:pt x="4260" y="728"/>
                    <a:pt x="4103" y="570"/>
                    <a:pt x="3908" y="570"/>
                  </a:cubicBezTo>
                  <a:cubicBezTo>
                    <a:pt x="3905" y="570"/>
                    <a:pt x="3902" y="570"/>
                    <a:pt x="3899" y="570"/>
                  </a:cubicBezTo>
                  <a:lnTo>
                    <a:pt x="3749" y="570"/>
                  </a:lnTo>
                  <a:lnTo>
                    <a:pt x="3749" y="153"/>
                  </a:lnTo>
                  <a:cubicBezTo>
                    <a:pt x="3738" y="63"/>
                    <a:pt x="3668" y="18"/>
                    <a:pt x="3598" y="18"/>
                  </a:cubicBezTo>
                  <a:cubicBezTo>
                    <a:pt x="3528" y="18"/>
                    <a:pt x="3457" y="63"/>
                    <a:pt x="3445" y="153"/>
                  </a:cubicBezTo>
                  <a:lnTo>
                    <a:pt x="3445" y="570"/>
                  </a:lnTo>
                  <a:lnTo>
                    <a:pt x="3170" y="570"/>
                  </a:lnTo>
                  <a:lnTo>
                    <a:pt x="3170" y="160"/>
                  </a:lnTo>
                  <a:cubicBezTo>
                    <a:pt x="3159" y="71"/>
                    <a:pt x="3088" y="26"/>
                    <a:pt x="3018" y="26"/>
                  </a:cubicBezTo>
                  <a:cubicBezTo>
                    <a:pt x="2947" y="26"/>
                    <a:pt x="2877" y="71"/>
                    <a:pt x="2866" y="160"/>
                  </a:cubicBezTo>
                  <a:lnTo>
                    <a:pt x="2866" y="570"/>
                  </a:lnTo>
                  <a:lnTo>
                    <a:pt x="2591" y="570"/>
                  </a:lnTo>
                  <a:lnTo>
                    <a:pt x="2591" y="168"/>
                  </a:lnTo>
                  <a:cubicBezTo>
                    <a:pt x="2580" y="78"/>
                    <a:pt x="2510" y="33"/>
                    <a:pt x="2439" y="33"/>
                  </a:cubicBezTo>
                  <a:cubicBezTo>
                    <a:pt x="2369" y="33"/>
                    <a:pt x="2299" y="78"/>
                    <a:pt x="2286" y="168"/>
                  </a:cubicBezTo>
                  <a:lnTo>
                    <a:pt x="2286" y="570"/>
                  </a:lnTo>
                  <a:lnTo>
                    <a:pt x="2011" y="570"/>
                  </a:lnTo>
                  <a:lnTo>
                    <a:pt x="2011" y="175"/>
                  </a:lnTo>
                  <a:cubicBezTo>
                    <a:pt x="2024" y="82"/>
                    <a:pt x="1952" y="1"/>
                    <a:pt x="1859" y="1"/>
                  </a:cubicBezTo>
                  <a:close/>
                </a:path>
              </a:pathLst>
            </a:custGeom>
            <a:solidFill>
              <a:srgbClr val="613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1"/>
            <p:cNvSpPr/>
            <p:nvPr/>
          </p:nvSpPr>
          <p:spPr>
            <a:xfrm>
              <a:off x="2983925" y="3355775"/>
              <a:ext cx="208850" cy="90625"/>
            </a:xfrm>
            <a:custGeom>
              <a:avLst/>
              <a:gdLst/>
              <a:ahLst/>
              <a:cxnLst/>
              <a:rect l="l" t="t" r="r" b="b"/>
              <a:pathLst>
                <a:path w="8354" h="3625" extrusionOk="0">
                  <a:moveTo>
                    <a:pt x="342" y="1"/>
                  </a:moveTo>
                  <a:cubicBezTo>
                    <a:pt x="157" y="1"/>
                    <a:pt x="3" y="150"/>
                    <a:pt x="0" y="335"/>
                  </a:cubicBezTo>
                  <a:lnTo>
                    <a:pt x="0" y="3290"/>
                  </a:lnTo>
                  <a:cubicBezTo>
                    <a:pt x="3" y="3476"/>
                    <a:pt x="155" y="3624"/>
                    <a:pt x="338" y="3624"/>
                  </a:cubicBezTo>
                  <a:cubicBezTo>
                    <a:pt x="341" y="3624"/>
                    <a:pt x="343" y="3624"/>
                    <a:pt x="346" y="3624"/>
                  </a:cubicBezTo>
                  <a:lnTo>
                    <a:pt x="8005" y="3624"/>
                  </a:lnTo>
                  <a:cubicBezTo>
                    <a:pt x="8008" y="3624"/>
                    <a:pt x="8011" y="3624"/>
                    <a:pt x="8014" y="3624"/>
                  </a:cubicBezTo>
                  <a:cubicBezTo>
                    <a:pt x="8199" y="3624"/>
                    <a:pt x="8349" y="3476"/>
                    <a:pt x="8354" y="3290"/>
                  </a:cubicBezTo>
                  <a:lnTo>
                    <a:pt x="8354" y="335"/>
                  </a:lnTo>
                  <a:cubicBezTo>
                    <a:pt x="8349" y="150"/>
                    <a:pt x="8196" y="1"/>
                    <a:pt x="8010" y="1"/>
                  </a:cubicBezTo>
                  <a:cubicBezTo>
                    <a:pt x="8008" y="1"/>
                    <a:pt x="8007" y="1"/>
                    <a:pt x="8005" y="1"/>
                  </a:cubicBezTo>
                  <a:lnTo>
                    <a:pt x="346" y="1"/>
                  </a:lnTo>
                  <a:cubicBezTo>
                    <a:pt x="345" y="1"/>
                    <a:pt x="343" y="1"/>
                    <a:pt x="342" y="1"/>
                  </a:cubicBezTo>
                  <a:close/>
                </a:path>
              </a:pathLst>
            </a:custGeom>
            <a:solidFill>
              <a:srgbClr val="6130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1"/>
            <p:cNvSpPr/>
            <p:nvPr/>
          </p:nvSpPr>
          <p:spPr>
            <a:xfrm>
              <a:off x="2975525" y="3440225"/>
              <a:ext cx="225650" cy="19300"/>
            </a:xfrm>
            <a:custGeom>
              <a:avLst/>
              <a:gdLst/>
              <a:ahLst/>
              <a:cxnLst/>
              <a:rect l="l" t="t" r="r" b="b"/>
              <a:pathLst>
                <a:path w="9026" h="772" extrusionOk="0">
                  <a:moveTo>
                    <a:pt x="435" y="1"/>
                  </a:moveTo>
                  <a:cubicBezTo>
                    <a:pt x="194" y="1"/>
                    <a:pt x="0" y="172"/>
                    <a:pt x="0" y="386"/>
                  </a:cubicBezTo>
                  <a:cubicBezTo>
                    <a:pt x="0" y="597"/>
                    <a:pt x="194" y="771"/>
                    <a:pt x="435" y="771"/>
                  </a:cubicBezTo>
                  <a:lnTo>
                    <a:pt x="8591" y="771"/>
                  </a:lnTo>
                  <a:cubicBezTo>
                    <a:pt x="8832" y="771"/>
                    <a:pt x="9026" y="597"/>
                    <a:pt x="9026" y="386"/>
                  </a:cubicBezTo>
                  <a:cubicBezTo>
                    <a:pt x="9026" y="172"/>
                    <a:pt x="8832" y="1"/>
                    <a:pt x="8591" y="1"/>
                  </a:cubicBezTo>
                  <a:close/>
                </a:path>
              </a:pathLst>
            </a:custGeom>
            <a:solidFill>
              <a:srgbClr val="2835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1"/>
            <p:cNvSpPr/>
            <p:nvPr/>
          </p:nvSpPr>
          <p:spPr>
            <a:xfrm>
              <a:off x="3045525" y="3375800"/>
              <a:ext cx="85575" cy="40700"/>
            </a:xfrm>
            <a:custGeom>
              <a:avLst/>
              <a:gdLst/>
              <a:ahLst/>
              <a:cxnLst/>
              <a:rect l="l" t="t" r="r" b="b"/>
              <a:pathLst>
                <a:path w="3423" h="1628" extrusionOk="0">
                  <a:moveTo>
                    <a:pt x="1" y="0"/>
                  </a:moveTo>
                  <a:lnTo>
                    <a:pt x="1" y="1628"/>
                  </a:lnTo>
                  <a:lnTo>
                    <a:pt x="3423" y="1628"/>
                  </a:lnTo>
                  <a:lnTo>
                    <a:pt x="3423" y="0"/>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6" name="Google Shape;826;p81"/>
          <p:cNvCxnSpPr/>
          <p:nvPr/>
        </p:nvCxnSpPr>
        <p:spPr>
          <a:xfrm flipH="1">
            <a:off x="2989925" y="1110925"/>
            <a:ext cx="2321400" cy="806700"/>
          </a:xfrm>
          <a:prstGeom prst="curvedConnector3">
            <a:avLst>
              <a:gd name="adj1" fmla="val 50000"/>
            </a:avLst>
          </a:prstGeom>
          <a:noFill/>
          <a:ln w="19050" cap="flat" cmpd="sng">
            <a:solidFill>
              <a:schemeClr val="lt1"/>
            </a:solidFill>
            <a:prstDash val="dash"/>
            <a:round/>
            <a:headEnd type="oval" w="med" len="med"/>
            <a:tailEnd type="triangle" w="med" len="med"/>
          </a:ln>
        </p:spPr>
      </p:cxnSp>
      <p:grpSp>
        <p:nvGrpSpPr>
          <p:cNvPr id="827" name="Google Shape;827;p81"/>
          <p:cNvGrpSpPr/>
          <p:nvPr/>
        </p:nvGrpSpPr>
        <p:grpSpPr>
          <a:xfrm rot="-445950">
            <a:off x="4408259" y="3538950"/>
            <a:ext cx="2502408" cy="1334064"/>
            <a:chOff x="844000" y="3185625"/>
            <a:chExt cx="926200" cy="470100"/>
          </a:xfrm>
        </p:grpSpPr>
        <p:sp>
          <p:nvSpPr>
            <p:cNvPr id="828" name="Google Shape;828;p81"/>
            <p:cNvSpPr/>
            <p:nvPr/>
          </p:nvSpPr>
          <p:spPr>
            <a:xfrm>
              <a:off x="844000" y="3185625"/>
              <a:ext cx="926200" cy="470100"/>
            </a:xfrm>
            <a:custGeom>
              <a:avLst/>
              <a:gdLst/>
              <a:ahLst/>
              <a:cxnLst/>
              <a:rect l="l" t="t" r="r" b="b"/>
              <a:pathLst>
                <a:path w="37048" h="18804" extrusionOk="0">
                  <a:moveTo>
                    <a:pt x="0" y="1"/>
                  </a:moveTo>
                  <a:lnTo>
                    <a:pt x="0" y="670"/>
                  </a:lnTo>
                  <a:cubicBezTo>
                    <a:pt x="265" y="670"/>
                    <a:pt x="481" y="886"/>
                    <a:pt x="481" y="1151"/>
                  </a:cubicBezTo>
                  <a:cubicBezTo>
                    <a:pt x="481" y="1416"/>
                    <a:pt x="265" y="1633"/>
                    <a:pt x="0" y="1633"/>
                  </a:cubicBezTo>
                  <a:lnTo>
                    <a:pt x="0" y="2205"/>
                  </a:lnTo>
                  <a:cubicBezTo>
                    <a:pt x="265" y="2205"/>
                    <a:pt x="481" y="2421"/>
                    <a:pt x="481" y="2686"/>
                  </a:cubicBezTo>
                  <a:cubicBezTo>
                    <a:pt x="481" y="2951"/>
                    <a:pt x="265" y="3167"/>
                    <a:pt x="0" y="3167"/>
                  </a:cubicBezTo>
                  <a:lnTo>
                    <a:pt x="0" y="3739"/>
                  </a:lnTo>
                  <a:cubicBezTo>
                    <a:pt x="8" y="3738"/>
                    <a:pt x="17" y="3738"/>
                    <a:pt x="25" y="3738"/>
                  </a:cubicBezTo>
                  <a:cubicBezTo>
                    <a:pt x="293" y="3738"/>
                    <a:pt x="509" y="3956"/>
                    <a:pt x="509" y="4220"/>
                  </a:cubicBezTo>
                  <a:cubicBezTo>
                    <a:pt x="509" y="4491"/>
                    <a:pt x="293" y="4702"/>
                    <a:pt x="26" y="4702"/>
                  </a:cubicBezTo>
                  <a:cubicBezTo>
                    <a:pt x="17" y="4702"/>
                    <a:pt x="9" y="4702"/>
                    <a:pt x="0" y="4701"/>
                  </a:cubicBezTo>
                  <a:lnTo>
                    <a:pt x="0" y="5273"/>
                  </a:lnTo>
                  <a:cubicBezTo>
                    <a:pt x="8" y="5273"/>
                    <a:pt x="17" y="5273"/>
                    <a:pt x="25" y="5273"/>
                  </a:cubicBezTo>
                  <a:cubicBezTo>
                    <a:pt x="293" y="5273"/>
                    <a:pt x="509" y="5491"/>
                    <a:pt x="509" y="5754"/>
                  </a:cubicBezTo>
                  <a:cubicBezTo>
                    <a:pt x="509" y="6025"/>
                    <a:pt x="293" y="6236"/>
                    <a:pt x="26" y="6236"/>
                  </a:cubicBezTo>
                  <a:cubicBezTo>
                    <a:pt x="17" y="6236"/>
                    <a:pt x="9" y="6236"/>
                    <a:pt x="0" y="6236"/>
                  </a:cubicBezTo>
                  <a:lnTo>
                    <a:pt x="0" y="6905"/>
                  </a:lnTo>
                  <a:cubicBezTo>
                    <a:pt x="1381" y="6905"/>
                    <a:pt x="2497" y="8021"/>
                    <a:pt x="2497" y="9402"/>
                  </a:cubicBezTo>
                  <a:cubicBezTo>
                    <a:pt x="2497" y="10783"/>
                    <a:pt x="1381" y="11899"/>
                    <a:pt x="0" y="11899"/>
                  </a:cubicBezTo>
                  <a:lnTo>
                    <a:pt x="0" y="12568"/>
                  </a:lnTo>
                  <a:cubicBezTo>
                    <a:pt x="9" y="12568"/>
                    <a:pt x="17" y="12568"/>
                    <a:pt x="26" y="12568"/>
                  </a:cubicBezTo>
                  <a:cubicBezTo>
                    <a:pt x="293" y="12568"/>
                    <a:pt x="509" y="12779"/>
                    <a:pt x="509" y="13050"/>
                  </a:cubicBezTo>
                  <a:cubicBezTo>
                    <a:pt x="509" y="13320"/>
                    <a:pt x="293" y="13531"/>
                    <a:pt x="26" y="13531"/>
                  </a:cubicBezTo>
                  <a:cubicBezTo>
                    <a:pt x="17" y="13531"/>
                    <a:pt x="9" y="13531"/>
                    <a:pt x="0" y="13531"/>
                  </a:cubicBezTo>
                  <a:lnTo>
                    <a:pt x="0" y="14103"/>
                  </a:lnTo>
                  <a:cubicBezTo>
                    <a:pt x="9" y="14102"/>
                    <a:pt x="17" y="14102"/>
                    <a:pt x="26" y="14102"/>
                  </a:cubicBezTo>
                  <a:cubicBezTo>
                    <a:pt x="293" y="14102"/>
                    <a:pt x="509" y="14314"/>
                    <a:pt x="509" y="14584"/>
                  </a:cubicBezTo>
                  <a:cubicBezTo>
                    <a:pt x="509" y="14854"/>
                    <a:pt x="293" y="15066"/>
                    <a:pt x="26" y="15066"/>
                  </a:cubicBezTo>
                  <a:cubicBezTo>
                    <a:pt x="17" y="15066"/>
                    <a:pt x="9" y="15066"/>
                    <a:pt x="0" y="15065"/>
                  </a:cubicBezTo>
                  <a:lnTo>
                    <a:pt x="0" y="15637"/>
                  </a:lnTo>
                  <a:cubicBezTo>
                    <a:pt x="9" y="15637"/>
                    <a:pt x="17" y="15636"/>
                    <a:pt x="26" y="15636"/>
                  </a:cubicBezTo>
                  <a:cubicBezTo>
                    <a:pt x="293" y="15636"/>
                    <a:pt x="509" y="15848"/>
                    <a:pt x="509" y="16118"/>
                  </a:cubicBezTo>
                  <a:cubicBezTo>
                    <a:pt x="509" y="16389"/>
                    <a:pt x="293" y="16600"/>
                    <a:pt x="26" y="16600"/>
                  </a:cubicBezTo>
                  <a:cubicBezTo>
                    <a:pt x="17" y="16600"/>
                    <a:pt x="9" y="16600"/>
                    <a:pt x="0" y="16600"/>
                  </a:cubicBezTo>
                  <a:lnTo>
                    <a:pt x="0" y="17171"/>
                  </a:lnTo>
                  <a:cubicBezTo>
                    <a:pt x="9" y="17171"/>
                    <a:pt x="17" y="17171"/>
                    <a:pt x="26" y="17171"/>
                  </a:cubicBezTo>
                  <a:cubicBezTo>
                    <a:pt x="293" y="17171"/>
                    <a:pt x="509" y="17382"/>
                    <a:pt x="509" y="17653"/>
                  </a:cubicBezTo>
                  <a:cubicBezTo>
                    <a:pt x="509" y="17923"/>
                    <a:pt x="293" y="18134"/>
                    <a:pt x="26" y="18134"/>
                  </a:cubicBezTo>
                  <a:cubicBezTo>
                    <a:pt x="17" y="18134"/>
                    <a:pt x="9" y="18134"/>
                    <a:pt x="0" y="18134"/>
                  </a:cubicBezTo>
                  <a:lnTo>
                    <a:pt x="0" y="18803"/>
                  </a:lnTo>
                  <a:lnTo>
                    <a:pt x="37048" y="18803"/>
                  </a:lnTo>
                  <a:lnTo>
                    <a:pt x="37048" y="18134"/>
                  </a:lnTo>
                  <a:cubicBezTo>
                    <a:pt x="36441" y="18092"/>
                    <a:pt x="36441" y="17206"/>
                    <a:pt x="37048" y="17171"/>
                  </a:cubicBezTo>
                  <a:lnTo>
                    <a:pt x="37048" y="16600"/>
                  </a:lnTo>
                  <a:cubicBezTo>
                    <a:pt x="36441" y="16558"/>
                    <a:pt x="36441" y="15672"/>
                    <a:pt x="37048" y="15637"/>
                  </a:cubicBezTo>
                  <a:lnTo>
                    <a:pt x="37048" y="15065"/>
                  </a:lnTo>
                  <a:cubicBezTo>
                    <a:pt x="36441" y="15030"/>
                    <a:pt x="36441" y="14145"/>
                    <a:pt x="37048" y="14110"/>
                  </a:cubicBezTo>
                  <a:lnTo>
                    <a:pt x="37048" y="13531"/>
                  </a:lnTo>
                  <a:cubicBezTo>
                    <a:pt x="36441" y="13496"/>
                    <a:pt x="36441" y="12610"/>
                    <a:pt x="37048" y="12575"/>
                  </a:cubicBezTo>
                  <a:lnTo>
                    <a:pt x="37048" y="11906"/>
                  </a:lnTo>
                  <a:cubicBezTo>
                    <a:pt x="35667" y="11899"/>
                    <a:pt x="34551" y="10783"/>
                    <a:pt x="34551" y="9409"/>
                  </a:cubicBezTo>
                  <a:cubicBezTo>
                    <a:pt x="34551" y="8028"/>
                    <a:pt x="35667" y="6912"/>
                    <a:pt x="37048" y="6912"/>
                  </a:cubicBezTo>
                  <a:lnTo>
                    <a:pt x="37048" y="6243"/>
                  </a:lnTo>
                  <a:cubicBezTo>
                    <a:pt x="36441" y="6208"/>
                    <a:pt x="36441" y="5315"/>
                    <a:pt x="37048" y="5280"/>
                  </a:cubicBezTo>
                  <a:lnTo>
                    <a:pt x="37048" y="4708"/>
                  </a:lnTo>
                  <a:cubicBezTo>
                    <a:pt x="36441" y="4673"/>
                    <a:pt x="36441" y="3781"/>
                    <a:pt x="37048" y="3746"/>
                  </a:cubicBezTo>
                  <a:lnTo>
                    <a:pt x="37048" y="3174"/>
                  </a:lnTo>
                  <a:cubicBezTo>
                    <a:pt x="36783" y="3174"/>
                    <a:pt x="36566" y="2958"/>
                    <a:pt x="36566" y="2693"/>
                  </a:cubicBezTo>
                  <a:cubicBezTo>
                    <a:pt x="36566" y="2428"/>
                    <a:pt x="36783" y="2212"/>
                    <a:pt x="37048" y="2212"/>
                  </a:cubicBezTo>
                  <a:lnTo>
                    <a:pt x="37048" y="1640"/>
                  </a:lnTo>
                  <a:cubicBezTo>
                    <a:pt x="36783" y="1640"/>
                    <a:pt x="36566" y="1423"/>
                    <a:pt x="36566" y="1158"/>
                  </a:cubicBezTo>
                  <a:cubicBezTo>
                    <a:pt x="36566" y="893"/>
                    <a:pt x="36783" y="677"/>
                    <a:pt x="37048" y="677"/>
                  </a:cubicBezTo>
                  <a:lnTo>
                    <a:pt x="37048" y="670"/>
                  </a:lnTo>
                  <a:lnTo>
                    <a:pt x="37048"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1"/>
            <p:cNvSpPr/>
            <p:nvPr/>
          </p:nvSpPr>
          <p:spPr>
            <a:xfrm>
              <a:off x="938325" y="3224675"/>
              <a:ext cx="741050" cy="392175"/>
            </a:xfrm>
            <a:custGeom>
              <a:avLst/>
              <a:gdLst/>
              <a:ahLst/>
              <a:cxnLst/>
              <a:rect l="l" t="t" r="r" b="b"/>
              <a:pathLst>
                <a:path w="29642" h="15687" extrusionOk="0">
                  <a:moveTo>
                    <a:pt x="29167" y="482"/>
                  </a:moveTo>
                  <a:lnTo>
                    <a:pt x="29167" y="15205"/>
                  </a:lnTo>
                  <a:lnTo>
                    <a:pt x="481" y="15205"/>
                  </a:lnTo>
                  <a:lnTo>
                    <a:pt x="481" y="482"/>
                  </a:lnTo>
                  <a:close/>
                  <a:moveTo>
                    <a:pt x="0" y="1"/>
                  </a:moveTo>
                  <a:lnTo>
                    <a:pt x="0" y="15686"/>
                  </a:lnTo>
                  <a:lnTo>
                    <a:pt x="29641" y="15686"/>
                  </a:lnTo>
                  <a:lnTo>
                    <a:pt x="29641" y="1"/>
                  </a:ln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1"/>
            <p:cNvSpPr/>
            <p:nvPr/>
          </p:nvSpPr>
          <p:spPr>
            <a:xfrm>
              <a:off x="950350" y="3236725"/>
              <a:ext cx="717150" cy="368075"/>
            </a:xfrm>
            <a:custGeom>
              <a:avLst/>
              <a:gdLst/>
              <a:ahLst/>
              <a:cxnLst/>
              <a:rect l="l" t="t" r="r" b="b"/>
              <a:pathLst>
                <a:path w="28686" h="14723" extrusionOk="0">
                  <a:moveTo>
                    <a:pt x="0" y="0"/>
                  </a:moveTo>
                  <a:lnTo>
                    <a:pt x="0" y="14723"/>
                  </a:lnTo>
                  <a:lnTo>
                    <a:pt x="28686" y="14723"/>
                  </a:lnTo>
                  <a:lnTo>
                    <a:pt x="28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1"/>
            <p:cNvSpPr/>
            <p:nvPr/>
          </p:nvSpPr>
          <p:spPr>
            <a:xfrm>
              <a:off x="1162900" y="3236725"/>
              <a:ext cx="14475" cy="16925"/>
            </a:xfrm>
            <a:custGeom>
              <a:avLst/>
              <a:gdLst/>
              <a:ahLst/>
              <a:cxnLst/>
              <a:rect l="l" t="t" r="r" b="b"/>
              <a:pathLst>
                <a:path w="579" h="677" extrusionOk="0">
                  <a:moveTo>
                    <a:pt x="0" y="0"/>
                  </a:moveTo>
                  <a:lnTo>
                    <a:pt x="0" y="677"/>
                  </a:lnTo>
                  <a:lnTo>
                    <a:pt x="579" y="677"/>
                  </a:lnTo>
                  <a:lnTo>
                    <a:pt x="579" y="0"/>
                  </a:ln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1"/>
            <p:cNvSpPr/>
            <p:nvPr/>
          </p:nvSpPr>
          <p:spPr>
            <a:xfrm>
              <a:off x="1162900" y="3290775"/>
              <a:ext cx="14475" cy="259975"/>
            </a:xfrm>
            <a:custGeom>
              <a:avLst/>
              <a:gdLst/>
              <a:ahLst/>
              <a:cxnLst/>
              <a:rect l="l" t="t" r="r" b="b"/>
              <a:pathLst>
                <a:path w="579" h="10399" extrusionOk="0">
                  <a:moveTo>
                    <a:pt x="0" y="0"/>
                  </a:moveTo>
                  <a:lnTo>
                    <a:pt x="0" y="1486"/>
                  </a:lnTo>
                  <a:lnTo>
                    <a:pt x="579" y="1486"/>
                  </a:lnTo>
                  <a:lnTo>
                    <a:pt x="579" y="0"/>
                  </a:lnTo>
                  <a:close/>
                  <a:moveTo>
                    <a:pt x="0" y="2971"/>
                  </a:moveTo>
                  <a:lnTo>
                    <a:pt x="0" y="4457"/>
                  </a:lnTo>
                  <a:lnTo>
                    <a:pt x="579" y="4457"/>
                  </a:lnTo>
                  <a:lnTo>
                    <a:pt x="579" y="2971"/>
                  </a:lnTo>
                  <a:close/>
                  <a:moveTo>
                    <a:pt x="0" y="5942"/>
                  </a:moveTo>
                  <a:lnTo>
                    <a:pt x="0" y="7428"/>
                  </a:lnTo>
                  <a:lnTo>
                    <a:pt x="579" y="7428"/>
                  </a:lnTo>
                  <a:lnTo>
                    <a:pt x="579" y="5942"/>
                  </a:lnTo>
                  <a:close/>
                  <a:moveTo>
                    <a:pt x="0" y="8913"/>
                  </a:moveTo>
                  <a:lnTo>
                    <a:pt x="0" y="10399"/>
                  </a:lnTo>
                  <a:lnTo>
                    <a:pt x="579" y="10399"/>
                  </a:lnTo>
                  <a:lnTo>
                    <a:pt x="579" y="8913"/>
                  </a:ln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1"/>
            <p:cNvSpPr/>
            <p:nvPr/>
          </p:nvSpPr>
          <p:spPr>
            <a:xfrm>
              <a:off x="1162900" y="3587875"/>
              <a:ext cx="14475" cy="16925"/>
            </a:xfrm>
            <a:custGeom>
              <a:avLst/>
              <a:gdLst/>
              <a:ahLst/>
              <a:cxnLst/>
              <a:rect l="l" t="t" r="r" b="b"/>
              <a:pathLst>
                <a:path w="579" h="677" extrusionOk="0">
                  <a:moveTo>
                    <a:pt x="0" y="0"/>
                  </a:moveTo>
                  <a:lnTo>
                    <a:pt x="0" y="677"/>
                  </a:lnTo>
                  <a:lnTo>
                    <a:pt x="579" y="677"/>
                  </a:lnTo>
                  <a:lnTo>
                    <a:pt x="579" y="0"/>
                  </a:ln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1"/>
            <p:cNvSpPr/>
            <p:nvPr/>
          </p:nvSpPr>
          <p:spPr>
            <a:xfrm>
              <a:off x="1256350" y="3307850"/>
              <a:ext cx="53200" cy="127125"/>
            </a:xfrm>
            <a:custGeom>
              <a:avLst/>
              <a:gdLst/>
              <a:ahLst/>
              <a:cxnLst/>
              <a:rect l="l" t="t" r="r" b="b"/>
              <a:pathLst>
                <a:path w="2128" h="5085" extrusionOk="0">
                  <a:moveTo>
                    <a:pt x="0" y="1"/>
                  </a:moveTo>
                  <a:lnTo>
                    <a:pt x="0" y="447"/>
                  </a:lnTo>
                  <a:lnTo>
                    <a:pt x="830" y="447"/>
                  </a:lnTo>
                  <a:lnTo>
                    <a:pt x="830" y="5085"/>
                  </a:lnTo>
                  <a:lnTo>
                    <a:pt x="1312" y="5085"/>
                  </a:lnTo>
                  <a:lnTo>
                    <a:pt x="1312" y="447"/>
                  </a:lnTo>
                  <a:lnTo>
                    <a:pt x="2128" y="447"/>
                  </a:lnTo>
                  <a:lnTo>
                    <a:pt x="2128"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1"/>
            <p:cNvSpPr/>
            <p:nvPr/>
          </p:nvSpPr>
          <p:spPr>
            <a:xfrm>
              <a:off x="1320850" y="3307850"/>
              <a:ext cx="12075" cy="127125"/>
            </a:xfrm>
            <a:custGeom>
              <a:avLst/>
              <a:gdLst/>
              <a:ahLst/>
              <a:cxnLst/>
              <a:rect l="l" t="t" r="r" b="b"/>
              <a:pathLst>
                <a:path w="483" h="5085" extrusionOk="0">
                  <a:moveTo>
                    <a:pt x="1" y="1"/>
                  </a:moveTo>
                  <a:lnTo>
                    <a:pt x="1" y="5085"/>
                  </a:lnTo>
                  <a:lnTo>
                    <a:pt x="482" y="5085"/>
                  </a:lnTo>
                  <a:lnTo>
                    <a:pt x="482"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1"/>
            <p:cNvSpPr/>
            <p:nvPr/>
          </p:nvSpPr>
          <p:spPr>
            <a:xfrm>
              <a:off x="1351200" y="3306275"/>
              <a:ext cx="50225" cy="130275"/>
            </a:xfrm>
            <a:custGeom>
              <a:avLst/>
              <a:gdLst/>
              <a:ahLst/>
              <a:cxnLst/>
              <a:rect l="l" t="t" r="r" b="b"/>
              <a:pathLst>
                <a:path w="2009" h="5211" extrusionOk="0">
                  <a:moveTo>
                    <a:pt x="1012" y="1"/>
                  </a:moveTo>
                  <a:cubicBezTo>
                    <a:pt x="349" y="1"/>
                    <a:pt x="0" y="433"/>
                    <a:pt x="0" y="1249"/>
                  </a:cubicBezTo>
                  <a:lnTo>
                    <a:pt x="0" y="3844"/>
                  </a:lnTo>
                  <a:cubicBezTo>
                    <a:pt x="0" y="4583"/>
                    <a:pt x="140" y="5211"/>
                    <a:pt x="1005" y="5211"/>
                  </a:cubicBezTo>
                  <a:cubicBezTo>
                    <a:pt x="1890" y="5211"/>
                    <a:pt x="2009" y="4534"/>
                    <a:pt x="2009" y="3872"/>
                  </a:cubicBezTo>
                  <a:lnTo>
                    <a:pt x="2009" y="3704"/>
                  </a:lnTo>
                  <a:lnTo>
                    <a:pt x="1514" y="3704"/>
                  </a:lnTo>
                  <a:lnTo>
                    <a:pt x="1514" y="3906"/>
                  </a:lnTo>
                  <a:cubicBezTo>
                    <a:pt x="1514" y="4402"/>
                    <a:pt x="1444" y="4778"/>
                    <a:pt x="1019" y="4778"/>
                  </a:cubicBezTo>
                  <a:cubicBezTo>
                    <a:pt x="621" y="4778"/>
                    <a:pt x="496" y="4423"/>
                    <a:pt x="496" y="3872"/>
                  </a:cubicBezTo>
                  <a:lnTo>
                    <a:pt x="496" y="1242"/>
                  </a:lnTo>
                  <a:cubicBezTo>
                    <a:pt x="496" y="775"/>
                    <a:pt x="593" y="440"/>
                    <a:pt x="1005" y="440"/>
                  </a:cubicBezTo>
                  <a:cubicBezTo>
                    <a:pt x="1437" y="440"/>
                    <a:pt x="1493" y="810"/>
                    <a:pt x="1493" y="1228"/>
                  </a:cubicBezTo>
                  <a:lnTo>
                    <a:pt x="1493" y="1445"/>
                  </a:lnTo>
                  <a:lnTo>
                    <a:pt x="1988" y="1445"/>
                  </a:lnTo>
                  <a:lnTo>
                    <a:pt x="1988" y="1256"/>
                  </a:lnTo>
                  <a:cubicBezTo>
                    <a:pt x="1988" y="601"/>
                    <a:pt x="1842" y="1"/>
                    <a:pt x="1012"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1"/>
            <p:cNvSpPr/>
            <p:nvPr/>
          </p:nvSpPr>
          <p:spPr>
            <a:xfrm>
              <a:off x="1416925" y="3307850"/>
              <a:ext cx="56000" cy="126950"/>
            </a:xfrm>
            <a:custGeom>
              <a:avLst/>
              <a:gdLst/>
              <a:ahLst/>
              <a:cxnLst/>
              <a:rect l="l" t="t" r="r" b="b"/>
              <a:pathLst>
                <a:path w="2240" h="5078" extrusionOk="0">
                  <a:moveTo>
                    <a:pt x="1" y="1"/>
                  </a:moveTo>
                  <a:lnTo>
                    <a:pt x="8" y="5078"/>
                  </a:lnTo>
                  <a:lnTo>
                    <a:pt x="482" y="5078"/>
                  </a:lnTo>
                  <a:lnTo>
                    <a:pt x="482" y="3244"/>
                  </a:lnTo>
                  <a:lnTo>
                    <a:pt x="845" y="2532"/>
                  </a:lnTo>
                  <a:lnTo>
                    <a:pt x="1716" y="5078"/>
                  </a:lnTo>
                  <a:lnTo>
                    <a:pt x="2239" y="5078"/>
                  </a:lnTo>
                  <a:lnTo>
                    <a:pt x="1165" y="2023"/>
                  </a:lnTo>
                  <a:lnTo>
                    <a:pt x="2149" y="1"/>
                  </a:lnTo>
                  <a:lnTo>
                    <a:pt x="1619" y="1"/>
                  </a:lnTo>
                  <a:cubicBezTo>
                    <a:pt x="1277" y="761"/>
                    <a:pt x="698" y="2016"/>
                    <a:pt x="489" y="2490"/>
                  </a:cubicBezTo>
                  <a:lnTo>
                    <a:pt x="482" y="2490"/>
                  </a:lnTo>
                  <a:lnTo>
                    <a:pt x="482"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1"/>
            <p:cNvSpPr/>
            <p:nvPr/>
          </p:nvSpPr>
          <p:spPr>
            <a:xfrm>
              <a:off x="1482325" y="3307850"/>
              <a:ext cx="44475" cy="127125"/>
            </a:xfrm>
            <a:custGeom>
              <a:avLst/>
              <a:gdLst/>
              <a:ahLst/>
              <a:cxnLst/>
              <a:rect l="l" t="t" r="r" b="b"/>
              <a:pathLst>
                <a:path w="1779" h="5085" extrusionOk="0">
                  <a:moveTo>
                    <a:pt x="0" y="1"/>
                  </a:moveTo>
                  <a:lnTo>
                    <a:pt x="0" y="5085"/>
                  </a:lnTo>
                  <a:lnTo>
                    <a:pt x="1709" y="5085"/>
                  </a:lnTo>
                  <a:lnTo>
                    <a:pt x="1778" y="4639"/>
                  </a:lnTo>
                  <a:lnTo>
                    <a:pt x="481" y="4639"/>
                  </a:lnTo>
                  <a:lnTo>
                    <a:pt x="481" y="2588"/>
                  </a:lnTo>
                  <a:lnTo>
                    <a:pt x="1625" y="2588"/>
                  </a:lnTo>
                  <a:lnTo>
                    <a:pt x="1625" y="2142"/>
                  </a:lnTo>
                  <a:lnTo>
                    <a:pt x="481" y="2142"/>
                  </a:lnTo>
                  <a:lnTo>
                    <a:pt x="481" y="447"/>
                  </a:lnTo>
                  <a:lnTo>
                    <a:pt x="1695" y="447"/>
                  </a:lnTo>
                  <a:lnTo>
                    <a:pt x="1695"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1"/>
            <p:cNvSpPr/>
            <p:nvPr/>
          </p:nvSpPr>
          <p:spPr>
            <a:xfrm>
              <a:off x="1533925" y="3307850"/>
              <a:ext cx="53025" cy="127125"/>
            </a:xfrm>
            <a:custGeom>
              <a:avLst/>
              <a:gdLst/>
              <a:ahLst/>
              <a:cxnLst/>
              <a:rect l="l" t="t" r="r" b="b"/>
              <a:pathLst>
                <a:path w="2121" h="5085" extrusionOk="0">
                  <a:moveTo>
                    <a:pt x="0" y="1"/>
                  </a:moveTo>
                  <a:lnTo>
                    <a:pt x="0" y="447"/>
                  </a:lnTo>
                  <a:lnTo>
                    <a:pt x="823" y="447"/>
                  </a:lnTo>
                  <a:lnTo>
                    <a:pt x="823" y="5085"/>
                  </a:lnTo>
                  <a:lnTo>
                    <a:pt x="1305" y="5085"/>
                  </a:lnTo>
                  <a:lnTo>
                    <a:pt x="1305" y="447"/>
                  </a:lnTo>
                  <a:lnTo>
                    <a:pt x="2121" y="447"/>
                  </a:lnTo>
                  <a:lnTo>
                    <a:pt x="212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1"/>
            <p:cNvSpPr/>
            <p:nvPr/>
          </p:nvSpPr>
          <p:spPr>
            <a:xfrm>
              <a:off x="993600" y="3315350"/>
              <a:ext cx="134100" cy="9800"/>
            </a:xfrm>
            <a:custGeom>
              <a:avLst/>
              <a:gdLst/>
              <a:ahLst/>
              <a:cxnLst/>
              <a:rect l="l" t="t" r="r" b="b"/>
              <a:pathLst>
                <a:path w="5364" h="392" extrusionOk="0">
                  <a:moveTo>
                    <a:pt x="0" y="1"/>
                  </a:moveTo>
                  <a:lnTo>
                    <a:pt x="0" y="391"/>
                  </a:lnTo>
                  <a:lnTo>
                    <a:pt x="5363" y="391"/>
                  </a:lnTo>
                  <a:lnTo>
                    <a:pt x="5363"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1"/>
            <p:cNvSpPr/>
            <p:nvPr/>
          </p:nvSpPr>
          <p:spPr>
            <a:xfrm>
              <a:off x="993600" y="3337150"/>
              <a:ext cx="134100" cy="4900"/>
            </a:xfrm>
            <a:custGeom>
              <a:avLst/>
              <a:gdLst/>
              <a:ahLst/>
              <a:cxnLst/>
              <a:rect l="l" t="t" r="r" b="b"/>
              <a:pathLst>
                <a:path w="5364" h="196" extrusionOk="0">
                  <a:moveTo>
                    <a:pt x="0" y="0"/>
                  </a:moveTo>
                  <a:lnTo>
                    <a:pt x="0" y="196"/>
                  </a:lnTo>
                  <a:lnTo>
                    <a:pt x="5363" y="196"/>
                  </a:lnTo>
                  <a:lnTo>
                    <a:pt x="5363"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1"/>
            <p:cNvSpPr/>
            <p:nvPr/>
          </p:nvSpPr>
          <p:spPr>
            <a:xfrm>
              <a:off x="993600" y="3351625"/>
              <a:ext cx="134100" cy="4900"/>
            </a:xfrm>
            <a:custGeom>
              <a:avLst/>
              <a:gdLst/>
              <a:ahLst/>
              <a:cxnLst/>
              <a:rect l="l" t="t" r="r" b="b"/>
              <a:pathLst>
                <a:path w="5364" h="196" extrusionOk="0">
                  <a:moveTo>
                    <a:pt x="0" y="0"/>
                  </a:moveTo>
                  <a:lnTo>
                    <a:pt x="0" y="195"/>
                  </a:lnTo>
                  <a:lnTo>
                    <a:pt x="5363" y="195"/>
                  </a:lnTo>
                  <a:lnTo>
                    <a:pt x="5363"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1"/>
            <p:cNvSpPr/>
            <p:nvPr/>
          </p:nvSpPr>
          <p:spPr>
            <a:xfrm>
              <a:off x="993600" y="3366275"/>
              <a:ext cx="134100" cy="14475"/>
            </a:xfrm>
            <a:custGeom>
              <a:avLst/>
              <a:gdLst/>
              <a:ahLst/>
              <a:cxnLst/>
              <a:rect l="l" t="t" r="r" b="b"/>
              <a:pathLst>
                <a:path w="5364" h="579" extrusionOk="0">
                  <a:moveTo>
                    <a:pt x="0" y="0"/>
                  </a:moveTo>
                  <a:lnTo>
                    <a:pt x="0" y="579"/>
                  </a:lnTo>
                  <a:lnTo>
                    <a:pt x="5363" y="579"/>
                  </a:lnTo>
                  <a:lnTo>
                    <a:pt x="5363"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1"/>
            <p:cNvSpPr/>
            <p:nvPr/>
          </p:nvSpPr>
          <p:spPr>
            <a:xfrm>
              <a:off x="993600" y="3392775"/>
              <a:ext cx="134100" cy="9775"/>
            </a:xfrm>
            <a:custGeom>
              <a:avLst/>
              <a:gdLst/>
              <a:ahLst/>
              <a:cxnLst/>
              <a:rect l="l" t="t" r="r" b="b"/>
              <a:pathLst>
                <a:path w="5364" h="391" extrusionOk="0">
                  <a:moveTo>
                    <a:pt x="0" y="0"/>
                  </a:moveTo>
                  <a:lnTo>
                    <a:pt x="0" y="391"/>
                  </a:lnTo>
                  <a:lnTo>
                    <a:pt x="5363" y="391"/>
                  </a:lnTo>
                  <a:lnTo>
                    <a:pt x="5363"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1"/>
            <p:cNvSpPr/>
            <p:nvPr/>
          </p:nvSpPr>
          <p:spPr>
            <a:xfrm>
              <a:off x="993600" y="3414550"/>
              <a:ext cx="134100" cy="4925"/>
            </a:xfrm>
            <a:custGeom>
              <a:avLst/>
              <a:gdLst/>
              <a:ahLst/>
              <a:cxnLst/>
              <a:rect l="l" t="t" r="r" b="b"/>
              <a:pathLst>
                <a:path w="5364" h="197" extrusionOk="0">
                  <a:moveTo>
                    <a:pt x="0" y="1"/>
                  </a:moveTo>
                  <a:lnTo>
                    <a:pt x="0" y="196"/>
                  </a:lnTo>
                  <a:lnTo>
                    <a:pt x="5363" y="196"/>
                  </a:lnTo>
                  <a:lnTo>
                    <a:pt x="5363"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1"/>
            <p:cNvSpPr/>
            <p:nvPr/>
          </p:nvSpPr>
          <p:spPr>
            <a:xfrm>
              <a:off x="993600" y="3432700"/>
              <a:ext cx="134100" cy="9600"/>
            </a:xfrm>
            <a:custGeom>
              <a:avLst/>
              <a:gdLst/>
              <a:ahLst/>
              <a:cxnLst/>
              <a:rect l="l" t="t" r="r" b="b"/>
              <a:pathLst>
                <a:path w="5364" h="384" extrusionOk="0">
                  <a:moveTo>
                    <a:pt x="0" y="0"/>
                  </a:moveTo>
                  <a:lnTo>
                    <a:pt x="0" y="384"/>
                  </a:lnTo>
                  <a:lnTo>
                    <a:pt x="5363" y="384"/>
                  </a:lnTo>
                  <a:lnTo>
                    <a:pt x="5363"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1"/>
            <p:cNvSpPr/>
            <p:nvPr/>
          </p:nvSpPr>
          <p:spPr>
            <a:xfrm>
              <a:off x="993600" y="3454500"/>
              <a:ext cx="134100" cy="4725"/>
            </a:xfrm>
            <a:custGeom>
              <a:avLst/>
              <a:gdLst/>
              <a:ahLst/>
              <a:cxnLst/>
              <a:rect l="l" t="t" r="r" b="b"/>
              <a:pathLst>
                <a:path w="5364" h="189" extrusionOk="0">
                  <a:moveTo>
                    <a:pt x="0" y="0"/>
                  </a:moveTo>
                  <a:lnTo>
                    <a:pt x="0" y="188"/>
                  </a:lnTo>
                  <a:lnTo>
                    <a:pt x="5363" y="188"/>
                  </a:lnTo>
                  <a:lnTo>
                    <a:pt x="5363"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1"/>
            <p:cNvSpPr/>
            <p:nvPr/>
          </p:nvSpPr>
          <p:spPr>
            <a:xfrm>
              <a:off x="993600" y="3468950"/>
              <a:ext cx="134100" cy="4925"/>
            </a:xfrm>
            <a:custGeom>
              <a:avLst/>
              <a:gdLst/>
              <a:ahLst/>
              <a:cxnLst/>
              <a:rect l="l" t="t" r="r" b="b"/>
              <a:pathLst>
                <a:path w="5364" h="197" extrusionOk="0">
                  <a:moveTo>
                    <a:pt x="0" y="1"/>
                  </a:moveTo>
                  <a:lnTo>
                    <a:pt x="0" y="196"/>
                  </a:lnTo>
                  <a:lnTo>
                    <a:pt x="5363" y="196"/>
                  </a:lnTo>
                  <a:lnTo>
                    <a:pt x="5363"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1"/>
            <p:cNvSpPr/>
            <p:nvPr/>
          </p:nvSpPr>
          <p:spPr>
            <a:xfrm>
              <a:off x="993600" y="3483425"/>
              <a:ext cx="134100" cy="14500"/>
            </a:xfrm>
            <a:custGeom>
              <a:avLst/>
              <a:gdLst/>
              <a:ahLst/>
              <a:cxnLst/>
              <a:rect l="l" t="t" r="r" b="b"/>
              <a:pathLst>
                <a:path w="5364" h="580" extrusionOk="0">
                  <a:moveTo>
                    <a:pt x="0" y="1"/>
                  </a:moveTo>
                  <a:lnTo>
                    <a:pt x="0" y="580"/>
                  </a:lnTo>
                  <a:lnTo>
                    <a:pt x="5363" y="580"/>
                  </a:lnTo>
                  <a:lnTo>
                    <a:pt x="5363"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1"/>
            <p:cNvSpPr/>
            <p:nvPr/>
          </p:nvSpPr>
          <p:spPr>
            <a:xfrm>
              <a:off x="993600" y="3509925"/>
              <a:ext cx="134100" cy="9800"/>
            </a:xfrm>
            <a:custGeom>
              <a:avLst/>
              <a:gdLst/>
              <a:ahLst/>
              <a:cxnLst/>
              <a:rect l="l" t="t" r="r" b="b"/>
              <a:pathLst>
                <a:path w="5364" h="392" extrusionOk="0">
                  <a:moveTo>
                    <a:pt x="0" y="1"/>
                  </a:moveTo>
                  <a:lnTo>
                    <a:pt x="0" y="391"/>
                  </a:lnTo>
                  <a:lnTo>
                    <a:pt x="5363" y="391"/>
                  </a:lnTo>
                  <a:lnTo>
                    <a:pt x="5363"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1"/>
            <p:cNvSpPr/>
            <p:nvPr/>
          </p:nvSpPr>
          <p:spPr>
            <a:xfrm>
              <a:off x="993600" y="3531725"/>
              <a:ext cx="134100" cy="4900"/>
            </a:xfrm>
            <a:custGeom>
              <a:avLst/>
              <a:gdLst/>
              <a:ahLst/>
              <a:cxnLst/>
              <a:rect l="l" t="t" r="r" b="b"/>
              <a:pathLst>
                <a:path w="5364" h="196" extrusionOk="0">
                  <a:moveTo>
                    <a:pt x="0" y="1"/>
                  </a:moveTo>
                  <a:lnTo>
                    <a:pt x="0" y="196"/>
                  </a:lnTo>
                  <a:lnTo>
                    <a:pt x="5363" y="196"/>
                  </a:lnTo>
                  <a:lnTo>
                    <a:pt x="5363"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1"/>
            <p:cNvSpPr/>
            <p:nvPr/>
          </p:nvSpPr>
          <p:spPr>
            <a:xfrm>
              <a:off x="1315625" y="3488300"/>
              <a:ext cx="28450" cy="72225"/>
            </a:xfrm>
            <a:custGeom>
              <a:avLst/>
              <a:gdLst/>
              <a:ahLst/>
              <a:cxnLst/>
              <a:rect l="l" t="t" r="r" b="b"/>
              <a:pathLst>
                <a:path w="1138" h="2889" extrusionOk="0">
                  <a:moveTo>
                    <a:pt x="574" y="1"/>
                  </a:moveTo>
                  <a:cubicBezTo>
                    <a:pt x="159" y="1"/>
                    <a:pt x="56" y="339"/>
                    <a:pt x="56" y="685"/>
                  </a:cubicBezTo>
                  <a:cubicBezTo>
                    <a:pt x="56" y="1096"/>
                    <a:pt x="210" y="1242"/>
                    <a:pt x="503" y="1466"/>
                  </a:cubicBezTo>
                  <a:cubicBezTo>
                    <a:pt x="803" y="1696"/>
                    <a:pt x="872" y="1828"/>
                    <a:pt x="872" y="2163"/>
                  </a:cubicBezTo>
                  <a:cubicBezTo>
                    <a:pt x="872" y="2505"/>
                    <a:pt x="782" y="2644"/>
                    <a:pt x="579" y="2644"/>
                  </a:cubicBezTo>
                  <a:cubicBezTo>
                    <a:pt x="370" y="2644"/>
                    <a:pt x="273" y="2498"/>
                    <a:pt x="273" y="2219"/>
                  </a:cubicBezTo>
                  <a:lnTo>
                    <a:pt x="273" y="2058"/>
                  </a:lnTo>
                  <a:lnTo>
                    <a:pt x="1" y="2065"/>
                  </a:lnTo>
                  <a:lnTo>
                    <a:pt x="1" y="2226"/>
                  </a:lnTo>
                  <a:cubicBezTo>
                    <a:pt x="1" y="2595"/>
                    <a:pt x="133" y="2888"/>
                    <a:pt x="573" y="2888"/>
                  </a:cubicBezTo>
                  <a:cubicBezTo>
                    <a:pt x="1033" y="2888"/>
                    <a:pt x="1137" y="2533"/>
                    <a:pt x="1137" y="2135"/>
                  </a:cubicBezTo>
                  <a:cubicBezTo>
                    <a:pt x="1137" y="1668"/>
                    <a:pt x="1019" y="1507"/>
                    <a:pt x="635" y="1215"/>
                  </a:cubicBezTo>
                  <a:cubicBezTo>
                    <a:pt x="370" y="1019"/>
                    <a:pt x="314" y="922"/>
                    <a:pt x="314" y="643"/>
                  </a:cubicBezTo>
                  <a:cubicBezTo>
                    <a:pt x="314" y="413"/>
                    <a:pt x="377" y="238"/>
                    <a:pt x="579" y="238"/>
                  </a:cubicBezTo>
                  <a:cubicBezTo>
                    <a:pt x="782" y="238"/>
                    <a:pt x="831" y="392"/>
                    <a:pt x="831" y="636"/>
                  </a:cubicBezTo>
                  <a:lnTo>
                    <a:pt x="831" y="754"/>
                  </a:lnTo>
                  <a:lnTo>
                    <a:pt x="1096" y="754"/>
                  </a:lnTo>
                  <a:lnTo>
                    <a:pt x="1096" y="629"/>
                  </a:lnTo>
                  <a:cubicBezTo>
                    <a:pt x="1096" y="259"/>
                    <a:pt x="977" y="1"/>
                    <a:pt x="586" y="1"/>
                  </a:cubicBezTo>
                  <a:cubicBezTo>
                    <a:pt x="582" y="1"/>
                    <a:pt x="578" y="1"/>
                    <a:pt x="574"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1"/>
            <p:cNvSpPr/>
            <p:nvPr/>
          </p:nvSpPr>
          <p:spPr>
            <a:xfrm>
              <a:off x="1353125" y="3489000"/>
              <a:ext cx="24600" cy="70300"/>
            </a:xfrm>
            <a:custGeom>
              <a:avLst/>
              <a:gdLst/>
              <a:ahLst/>
              <a:cxnLst/>
              <a:rect l="l" t="t" r="r" b="b"/>
              <a:pathLst>
                <a:path w="984" h="2812" extrusionOk="0">
                  <a:moveTo>
                    <a:pt x="0" y="1"/>
                  </a:moveTo>
                  <a:lnTo>
                    <a:pt x="0" y="2812"/>
                  </a:lnTo>
                  <a:lnTo>
                    <a:pt x="949" y="2812"/>
                  </a:lnTo>
                  <a:lnTo>
                    <a:pt x="983" y="2567"/>
                  </a:lnTo>
                  <a:lnTo>
                    <a:pt x="265" y="2567"/>
                  </a:lnTo>
                  <a:lnTo>
                    <a:pt x="265" y="1438"/>
                  </a:lnTo>
                  <a:lnTo>
                    <a:pt x="900" y="1438"/>
                  </a:lnTo>
                  <a:lnTo>
                    <a:pt x="900" y="1187"/>
                  </a:lnTo>
                  <a:lnTo>
                    <a:pt x="265" y="1187"/>
                  </a:lnTo>
                  <a:lnTo>
                    <a:pt x="265" y="252"/>
                  </a:lnTo>
                  <a:lnTo>
                    <a:pt x="935" y="252"/>
                  </a:lnTo>
                  <a:lnTo>
                    <a:pt x="935"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1"/>
            <p:cNvSpPr/>
            <p:nvPr/>
          </p:nvSpPr>
          <p:spPr>
            <a:xfrm>
              <a:off x="1382925" y="3489175"/>
              <a:ext cx="33325" cy="70300"/>
            </a:xfrm>
            <a:custGeom>
              <a:avLst/>
              <a:gdLst/>
              <a:ahLst/>
              <a:cxnLst/>
              <a:rect l="l" t="t" r="r" b="b"/>
              <a:pathLst>
                <a:path w="1333" h="2812" extrusionOk="0">
                  <a:moveTo>
                    <a:pt x="656" y="238"/>
                  </a:moveTo>
                  <a:cubicBezTo>
                    <a:pt x="691" y="503"/>
                    <a:pt x="754" y="984"/>
                    <a:pt x="866" y="1633"/>
                  </a:cubicBezTo>
                  <a:lnTo>
                    <a:pt x="454" y="1633"/>
                  </a:lnTo>
                  <a:cubicBezTo>
                    <a:pt x="531" y="1096"/>
                    <a:pt x="635" y="454"/>
                    <a:pt x="649" y="238"/>
                  </a:cubicBezTo>
                  <a:close/>
                  <a:moveTo>
                    <a:pt x="468" y="1"/>
                  </a:moveTo>
                  <a:lnTo>
                    <a:pt x="1" y="2812"/>
                  </a:lnTo>
                  <a:lnTo>
                    <a:pt x="273" y="2812"/>
                  </a:lnTo>
                  <a:lnTo>
                    <a:pt x="412" y="1877"/>
                  </a:lnTo>
                  <a:lnTo>
                    <a:pt x="900" y="1877"/>
                  </a:lnTo>
                  <a:lnTo>
                    <a:pt x="1054" y="2812"/>
                  </a:lnTo>
                  <a:lnTo>
                    <a:pt x="1333" y="2812"/>
                  </a:lnTo>
                  <a:lnTo>
                    <a:pt x="852"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1"/>
            <p:cNvSpPr/>
            <p:nvPr/>
          </p:nvSpPr>
          <p:spPr>
            <a:xfrm>
              <a:off x="1414325" y="3489000"/>
              <a:ext cx="29475" cy="70475"/>
            </a:xfrm>
            <a:custGeom>
              <a:avLst/>
              <a:gdLst/>
              <a:ahLst/>
              <a:cxnLst/>
              <a:rect l="l" t="t" r="r" b="b"/>
              <a:pathLst>
                <a:path w="1179" h="2819" extrusionOk="0">
                  <a:moveTo>
                    <a:pt x="0" y="1"/>
                  </a:moveTo>
                  <a:lnTo>
                    <a:pt x="0" y="252"/>
                  </a:lnTo>
                  <a:lnTo>
                    <a:pt x="460" y="252"/>
                  </a:lnTo>
                  <a:lnTo>
                    <a:pt x="460" y="2819"/>
                  </a:lnTo>
                  <a:lnTo>
                    <a:pt x="725" y="2819"/>
                  </a:lnTo>
                  <a:lnTo>
                    <a:pt x="725" y="252"/>
                  </a:lnTo>
                  <a:lnTo>
                    <a:pt x="1179" y="252"/>
                  </a:lnTo>
                  <a:lnTo>
                    <a:pt x="1179"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1"/>
            <p:cNvSpPr/>
            <p:nvPr/>
          </p:nvSpPr>
          <p:spPr>
            <a:xfrm>
              <a:off x="1463475" y="3490225"/>
              <a:ext cx="28100" cy="70125"/>
            </a:xfrm>
            <a:custGeom>
              <a:avLst/>
              <a:gdLst/>
              <a:ahLst/>
              <a:cxnLst/>
              <a:rect l="l" t="t" r="r" b="b"/>
              <a:pathLst>
                <a:path w="1124" h="2805" extrusionOk="0">
                  <a:moveTo>
                    <a:pt x="566" y="245"/>
                  </a:moveTo>
                  <a:cubicBezTo>
                    <a:pt x="740" y="245"/>
                    <a:pt x="852" y="356"/>
                    <a:pt x="852" y="677"/>
                  </a:cubicBezTo>
                  <a:lnTo>
                    <a:pt x="852" y="2114"/>
                  </a:lnTo>
                  <a:cubicBezTo>
                    <a:pt x="852" y="2449"/>
                    <a:pt x="747" y="2546"/>
                    <a:pt x="566" y="2546"/>
                  </a:cubicBezTo>
                  <a:cubicBezTo>
                    <a:pt x="357" y="2546"/>
                    <a:pt x="273" y="2414"/>
                    <a:pt x="273" y="2128"/>
                  </a:cubicBezTo>
                  <a:lnTo>
                    <a:pt x="273" y="677"/>
                  </a:lnTo>
                  <a:cubicBezTo>
                    <a:pt x="273" y="343"/>
                    <a:pt x="391" y="245"/>
                    <a:pt x="566" y="245"/>
                  </a:cubicBezTo>
                  <a:close/>
                  <a:moveTo>
                    <a:pt x="573" y="1"/>
                  </a:moveTo>
                  <a:cubicBezTo>
                    <a:pt x="252" y="1"/>
                    <a:pt x="1" y="182"/>
                    <a:pt x="1" y="705"/>
                  </a:cubicBezTo>
                  <a:lnTo>
                    <a:pt x="1" y="2114"/>
                  </a:lnTo>
                  <a:cubicBezTo>
                    <a:pt x="1" y="2595"/>
                    <a:pt x="203" y="2804"/>
                    <a:pt x="552" y="2804"/>
                  </a:cubicBezTo>
                  <a:cubicBezTo>
                    <a:pt x="935" y="2804"/>
                    <a:pt x="1124" y="2581"/>
                    <a:pt x="1124" y="2107"/>
                  </a:cubicBezTo>
                  <a:lnTo>
                    <a:pt x="1124" y="684"/>
                  </a:lnTo>
                  <a:cubicBezTo>
                    <a:pt x="1124" y="168"/>
                    <a:pt x="887" y="1"/>
                    <a:pt x="573"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1"/>
            <p:cNvSpPr/>
            <p:nvPr/>
          </p:nvSpPr>
          <p:spPr>
            <a:xfrm>
              <a:off x="1498700" y="3490225"/>
              <a:ext cx="28625" cy="69250"/>
            </a:xfrm>
            <a:custGeom>
              <a:avLst/>
              <a:gdLst/>
              <a:ahLst/>
              <a:cxnLst/>
              <a:rect l="l" t="t" r="r" b="b"/>
              <a:pathLst>
                <a:path w="1145" h="2770" extrusionOk="0">
                  <a:moveTo>
                    <a:pt x="566" y="1"/>
                  </a:moveTo>
                  <a:cubicBezTo>
                    <a:pt x="119" y="1"/>
                    <a:pt x="29" y="322"/>
                    <a:pt x="29" y="615"/>
                  </a:cubicBezTo>
                  <a:lnTo>
                    <a:pt x="29" y="747"/>
                  </a:lnTo>
                  <a:lnTo>
                    <a:pt x="280" y="747"/>
                  </a:lnTo>
                  <a:lnTo>
                    <a:pt x="280" y="628"/>
                  </a:lnTo>
                  <a:cubicBezTo>
                    <a:pt x="280" y="384"/>
                    <a:pt x="342" y="231"/>
                    <a:pt x="552" y="231"/>
                  </a:cubicBezTo>
                  <a:cubicBezTo>
                    <a:pt x="754" y="231"/>
                    <a:pt x="810" y="377"/>
                    <a:pt x="810" y="719"/>
                  </a:cubicBezTo>
                  <a:cubicBezTo>
                    <a:pt x="810" y="1026"/>
                    <a:pt x="754" y="1158"/>
                    <a:pt x="531" y="1486"/>
                  </a:cubicBezTo>
                  <a:cubicBezTo>
                    <a:pt x="196" y="1981"/>
                    <a:pt x="1" y="2316"/>
                    <a:pt x="1" y="2728"/>
                  </a:cubicBezTo>
                  <a:lnTo>
                    <a:pt x="1" y="2770"/>
                  </a:lnTo>
                  <a:lnTo>
                    <a:pt x="1110" y="2770"/>
                  </a:lnTo>
                  <a:lnTo>
                    <a:pt x="1144" y="2532"/>
                  </a:lnTo>
                  <a:lnTo>
                    <a:pt x="301" y="2532"/>
                  </a:lnTo>
                  <a:cubicBezTo>
                    <a:pt x="321" y="2295"/>
                    <a:pt x="489" y="1995"/>
                    <a:pt x="761" y="1605"/>
                  </a:cubicBezTo>
                  <a:cubicBezTo>
                    <a:pt x="977" y="1298"/>
                    <a:pt x="1089" y="1138"/>
                    <a:pt x="1089" y="705"/>
                  </a:cubicBezTo>
                  <a:cubicBezTo>
                    <a:pt x="1089" y="315"/>
                    <a:pt x="984" y="1"/>
                    <a:pt x="566" y="1"/>
                  </a:cubicBez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81"/>
          <p:cNvGrpSpPr/>
          <p:nvPr/>
        </p:nvGrpSpPr>
        <p:grpSpPr>
          <a:xfrm rot="647554">
            <a:off x="6536776" y="3581046"/>
            <a:ext cx="2461766" cy="1249725"/>
            <a:chOff x="749850" y="2580250"/>
            <a:chExt cx="926025" cy="470100"/>
          </a:xfrm>
        </p:grpSpPr>
        <p:sp>
          <p:nvSpPr>
            <p:cNvPr id="859" name="Google Shape;859;p81"/>
            <p:cNvSpPr/>
            <p:nvPr/>
          </p:nvSpPr>
          <p:spPr>
            <a:xfrm>
              <a:off x="749850" y="2580250"/>
              <a:ext cx="926025" cy="470100"/>
            </a:xfrm>
            <a:custGeom>
              <a:avLst/>
              <a:gdLst/>
              <a:ahLst/>
              <a:cxnLst/>
              <a:rect l="l" t="t" r="r" b="b"/>
              <a:pathLst>
                <a:path w="37041" h="18804" extrusionOk="0">
                  <a:moveTo>
                    <a:pt x="0" y="1"/>
                  </a:moveTo>
                  <a:lnTo>
                    <a:pt x="0" y="677"/>
                  </a:lnTo>
                  <a:cubicBezTo>
                    <a:pt x="265" y="677"/>
                    <a:pt x="481" y="887"/>
                    <a:pt x="481" y="1152"/>
                  </a:cubicBezTo>
                  <a:cubicBezTo>
                    <a:pt x="481" y="1417"/>
                    <a:pt x="265" y="1633"/>
                    <a:pt x="0" y="1633"/>
                  </a:cubicBezTo>
                  <a:lnTo>
                    <a:pt x="0" y="2212"/>
                  </a:lnTo>
                  <a:cubicBezTo>
                    <a:pt x="265" y="2212"/>
                    <a:pt x="481" y="2428"/>
                    <a:pt x="481" y="2693"/>
                  </a:cubicBezTo>
                  <a:cubicBezTo>
                    <a:pt x="481" y="2951"/>
                    <a:pt x="265" y="3167"/>
                    <a:pt x="0" y="3167"/>
                  </a:cubicBezTo>
                  <a:lnTo>
                    <a:pt x="0" y="3746"/>
                  </a:lnTo>
                  <a:cubicBezTo>
                    <a:pt x="12" y="3745"/>
                    <a:pt x="24" y="3745"/>
                    <a:pt x="36" y="3745"/>
                  </a:cubicBezTo>
                  <a:cubicBezTo>
                    <a:pt x="299" y="3745"/>
                    <a:pt x="509" y="3960"/>
                    <a:pt x="509" y="4227"/>
                  </a:cubicBezTo>
                  <a:cubicBezTo>
                    <a:pt x="509" y="4487"/>
                    <a:pt x="299" y="4703"/>
                    <a:pt x="36" y="4703"/>
                  </a:cubicBezTo>
                  <a:cubicBezTo>
                    <a:pt x="24" y="4703"/>
                    <a:pt x="12" y="4702"/>
                    <a:pt x="0" y="4702"/>
                  </a:cubicBezTo>
                  <a:lnTo>
                    <a:pt x="0" y="5280"/>
                  </a:lnTo>
                  <a:cubicBezTo>
                    <a:pt x="12" y="5279"/>
                    <a:pt x="24" y="5279"/>
                    <a:pt x="36" y="5279"/>
                  </a:cubicBezTo>
                  <a:cubicBezTo>
                    <a:pt x="299" y="5279"/>
                    <a:pt x="509" y="5495"/>
                    <a:pt x="509" y="5762"/>
                  </a:cubicBezTo>
                  <a:cubicBezTo>
                    <a:pt x="509" y="6022"/>
                    <a:pt x="299" y="6237"/>
                    <a:pt x="36" y="6237"/>
                  </a:cubicBezTo>
                  <a:cubicBezTo>
                    <a:pt x="24" y="6237"/>
                    <a:pt x="12" y="6237"/>
                    <a:pt x="0" y="6236"/>
                  </a:cubicBezTo>
                  <a:lnTo>
                    <a:pt x="0" y="6912"/>
                  </a:lnTo>
                  <a:cubicBezTo>
                    <a:pt x="1381" y="6912"/>
                    <a:pt x="2497" y="8028"/>
                    <a:pt x="2497" y="9402"/>
                  </a:cubicBezTo>
                  <a:cubicBezTo>
                    <a:pt x="2497" y="10783"/>
                    <a:pt x="1381" y="11899"/>
                    <a:pt x="0" y="11899"/>
                  </a:cubicBezTo>
                  <a:lnTo>
                    <a:pt x="0" y="12569"/>
                  </a:lnTo>
                  <a:cubicBezTo>
                    <a:pt x="9" y="12568"/>
                    <a:pt x="17" y="12568"/>
                    <a:pt x="26" y="12568"/>
                  </a:cubicBezTo>
                  <a:cubicBezTo>
                    <a:pt x="293" y="12568"/>
                    <a:pt x="509" y="12779"/>
                    <a:pt x="509" y="13050"/>
                  </a:cubicBezTo>
                  <a:cubicBezTo>
                    <a:pt x="509" y="13320"/>
                    <a:pt x="293" y="13532"/>
                    <a:pt x="26" y="13532"/>
                  </a:cubicBezTo>
                  <a:cubicBezTo>
                    <a:pt x="17" y="13532"/>
                    <a:pt x="9" y="13531"/>
                    <a:pt x="0" y="13531"/>
                  </a:cubicBezTo>
                  <a:lnTo>
                    <a:pt x="0" y="14103"/>
                  </a:lnTo>
                  <a:cubicBezTo>
                    <a:pt x="9" y="14102"/>
                    <a:pt x="17" y="14102"/>
                    <a:pt x="26" y="14102"/>
                  </a:cubicBezTo>
                  <a:cubicBezTo>
                    <a:pt x="293" y="14102"/>
                    <a:pt x="509" y="14314"/>
                    <a:pt x="509" y="14584"/>
                  </a:cubicBezTo>
                  <a:cubicBezTo>
                    <a:pt x="509" y="14855"/>
                    <a:pt x="293" y="15066"/>
                    <a:pt x="26" y="15066"/>
                  </a:cubicBezTo>
                  <a:cubicBezTo>
                    <a:pt x="17" y="15066"/>
                    <a:pt x="9" y="15066"/>
                    <a:pt x="0" y="15065"/>
                  </a:cubicBezTo>
                  <a:lnTo>
                    <a:pt x="0" y="15637"/>
                  </a:lnTo>
                  <a:cubicBezTo>
                    <a:pt x="265" y="15637"/>
                    <a:pt x="481" y="15853"/>
                    <a:pt x="481" y="16118"/>
                  </a:cubicBezTo>
                  <a:cubicBezTo>
                    <a:pt x="481" y="16384"/>
                    <a:pt x="265" y="16600"/>
                    <a:pt x="0" y="16600"/>
                  </a:cubicBezTo>
                  <a:lnTo>
                    <a:pt x="0" y="17179"/>
                  </a:lnTo>
                  <a:cubicBezTo>
                    <a:pt x="12" y="17178"/>
                    <a:pt x="24" y="17177"/>
                    <a:pt x="36" y="17177"/>
                  </a:cubicBezTo>
                  <a:cubicBezTo>
                    <a:pt x="299" y="17177"/>
                    <a:pt x="509" y="17393"/>
                    <a:pt x="509" y="17653"/>
                  </a:cubicBezTo>
                  <a:cubicBezTo>
                    <a:pt x="509" y="17920"/>
                    <a:pt x="299" y="18135"/>
                    <a:pt x="36" y="18135"/>
                  </a:cubicBezTo>
                  <a:cubicBezTo>
                    <a:pt x="24" y="18135"/>
                    <a:pt x="12" y="18135"/>
                    <a:pt x="0" y="18134"/>
                  </a:cubicBezTo>
                  <a:lnTo>
                    <a:pt x="0" y="18804"/>
                  </a:lnTo>
                  <a:lnTo>
                    <a:pt x="37041" y="18804"/>
                  </a:lnTo>
                  <a:lnTo>
                    <a:pt x="37041" y="18134"/>
                  </a:lnTo>
                  <a:cubicBezTo>
                    <a:pt x="36441" y="18099"/>
                    <a:pt x="36441" y="17213"/>
                    <a:pt x="37041" y="17179"/>
                  </a:cubicBezTo>
                  <a:lnTo>
                    <a:pt x="37041" y="16600"/>
                  </a:lnTo>
                  <a:cubicBezTo>
                    <a:pt x="36776" y="16600"/>
                    <a:pt x="36559" y="16384"/>
                    <a:pt x="36559" y="16118"/>
                  </a:cubicBezTo>
                  <a:cubicBezTo>
                    <a:pt x="36559" y="15853"/>
                    <a:pt x="36776" y="15637"/>
                    <a:pt x="37041" y="15637"/>
                  </a:cubicBezTo>
                  <a:lnTo>
                    <a:pt x="37041" y="15065"/>
                  </a:lnTo>
                  <a:cubicBezTo>
                    <a:pt x="36441" y="15030"/>
                    <a:pt x="36441" y="14145"/>
                    <a:pt x="37041" y="14103"/>
                  </a:cubicBezTo>
                  <a:lnTo>
                    <a:pt x="37041" y="13531"/>
                  </a:lnTo>
                  <a:cubicBezTo>
                    <a:pt x="36441" y="13496"/>
                    <a:pt x="36441" y="12610"/>
                    <a:pt x="37041" y="12569"/>
                  </a:cubicBezTo>
                  <a:lnTo>
                    <a:pt x="37041" y="11899"/>
                  </a:lnTo>
                  <a:cubicBezTo>
                    <a:pt x="35660" y="11899"/>
                    <a:pt x="34544" y="10783"/>
                    <a:pt x="34544" y="9402"/>
                  </a:cubicBezTo>
                  <a:cubicBezTo>
                    <a:pt x="34544" y="8028"/>
                    <a:pt x="35660" y="6912"/>
                    <a:pt x="37041" y="6912"/>
                  </a:cubicBezTo>
                  <a:lnTo>
                    <a:pt x="37041" y="6243"/>
                  </a:lnTo>
                  <a:cubicBezTo>
                    <a:pt x="36441" y="6208"/>
                    <a:pt x="36441" y="5322"/>
                    <a:pt x="37041" y="5280"/>
                  </a:cubicBezTo>
                  <a:lnTo>
                    <a:pt x="37041" y="4709"/>
                  </a:lnTo>
                  <a:cubicBezTo>
                    <a:pt x="36441" y="4674"/>
                    <a:pt x="36441" y="3788"/>
                    <a:pt x="37041" y="3746"/>
                  </a:cubicBezTo>
                  <a:lnTo>
                    <a:pt x="37041" y="3174"/>
                  </a:lnTo>
                  <a:cubicBezTo>
                    <a:pt x="36776" y="3174"/>
                    <a:pt x="36559" y="2958"/>
                    <a:pt x="36559" y="2693"/>
                  </a:cubicBezTo>
                  <a:cubicBezTo>
                    <a:pt x="36559" y="2428"/>
                    <a:pt x="36776" y="2212"/>
                    <a:pt x="37041" y="2212"/>
                  </a:cubicBezTo>
                  <a:lnTo>
                    <a:pt x="37041" y="1640"/>
                  </a:lnTo>
                  <a:cubicBezTo>
                    <a:pt x="36776" y="1640"/>
                    <a:pt x="36559" y="1424"/>
                    <a:pt x="36559" y="1159"/>
                  </a:cubicBezTo>
                  <a:cubicBezTo>
                    <a:pt x="36559" y="894"/>
                    <a:pt x="36776" y="677"/>
                    <a:pt x="37041" y="677"/>
                  </a:cubicBezTo>
                  <a:lnTo>
                    <a:pt x="37041" y="1"/>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1"/>
            <p:cNvSpPr/>
            <p:nvPr/>
          </p:nvSpPr>
          <p:spPr>
            <a:xfrm>
              <a:off x="844000" y="2619325"/>
              <a:ext cx="741025" cy="392150"/>
            </a:xfrm>
            <a:custGeom>
              <a:avLst/>
              <a:gdLst/>
              <a:ahLst/>
              <a:cxnLst/>
              <a:rect l="l" t="t" r="r" b="b"/>
              <a:pathLst>
                <a:path w="29641" h="15686" extrusionOk="0">
                  <a:moveTo>
                    <a:pt x="29167" y="481"/>
                  </a:moveTo>
                  <a:lnTo>
                    <a:pt x="29167" y="15204"/>
                  </a:lnTo>
                  <a:lnTo>
                    <a:pt x="481" y="15204"/>
                  </a:lnTo>
                  <a:lnTo>
                    <a:pt x="488" y="481"/>
                  </a:lnTo>
                  <a:close/>
                  <a:moveTo>
                    <a:pt x="0" y="0"/>
                  </a:moveTo>
                  <a:lnTo>
                    <a:pt x="0" y="15685"/>
                  </a:lnTo>
                  <a:lnTo>
                    <a:pt x="29641" y="15685"/>
                  </a:lnTo>
                  <a:lnTo>
                    <a:pt x="29641" y="0"/>
                  </a:ln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1"/>
            <p:cNvSpPr/>
            <p:nvPr/>
          </p:nvSpPr>
          <p:spPr>
            <a:xfrm>
              <a:off x="856025" y="2631350"/>
              <a:ext cx="717150" cy="368100"/>
            </a:xfrm>
            <a:custGeom>
              <a:avLst/>
              <a:gdLst/>
              <a:ahLst/>
              <a:cxnLst/>
              <a:rect l="l" t="t" r="r" b="b"/>
              <a:pathLst>
                <a:path w="28686" h="14724" extrusionOk="0">
                  <a:moveTo>
                    <a:pt x="0" y="0"/>
                  </a:moveTo>
                  <a:lnTo>
                    <a:pt x="0" y="14723"/>
                  </a:lnTo>
                  <a:lnTo>
                    <a:pt x="28686" y="14723"/>
                  </a:lnTo>
                  <a:lnTo>
                    <a:pt x="286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1"/>
            <p:cNvSpPr/>
            <p:nvPr/>
          </p:nvSpPr>
          <p:spPr>
            <a:xfrm>
              <a:off x="1068575" y="2631350"/>
              <a:ext cx="14650" cy="16925"/>
            </a:xfrm>
            <a:custGeom>
              <a:avLst/>
              <a:gdLst/>
              <a:ahLst/>
              <a:cxnLst/>
              <a:rect l="l" t="t" r="r" b="b"/>
              <a:pathLst>
                <a:path w="586" h="677" extrusionOk="0">
                  <a:moveTo>
                    <a:pt x="0" y="0"/>
                  </a:moveTo>
                  <a:lnTo>
                    <a:pt x="0" y="677"/>
                  </a:lnTo>
                  <a:lnTo>
                    <a:pt x="586" y="677"/>
                  </a:lnTo>
                  <a:lnTo>
                    <a:pt x="586" y="0"/>
                  </a:ln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1"/>
            <p:cNvSpPr/>
            <p:nvPr/>
          </p:nvSpPr>
          <p:spPr>
            <a:xfrm>
              <a:off x="1068575" y="2685575"/>
              <a:ext cx="14650" cy="260000"/>
            </a:xfrm>
            <a:custGeom>
              <a:avLst/>
              <a:gdLst/>
              <a:ahLst/>
              <a:cxnLst/>
              <a:rect l="l" t="t" r="r" b="b"/>
              <a:pathLst>
                <a:path w="586" h="10400" extrusionOk="0">
                  <a:moveTo>
                    <a:pt x="0" y="0"/>
                  </a:moveTo>
                  <a:lnTo>
                    <a:pt x="0" y="1486"/>
                  </a:lnTo>
                  <a:lnTo>
                    <a:pt x="586" y="1486"/>
                  </a:lnTo>
                  <a:lnTo>
                    <a:pt x="579" y="0"/>
                  </a:lnTo>
                  <a:close/>
                  <a:moveTo>
                    <a:pt x="0" y="2971"/>
                  </a:moveTo>
                  <a:lnTo>
                    <a:pt x="0" y="4457"/>
                  </a:lnTo>
                  <a:lnTo>
                    <a:pt x="586" y="4457"/>
                  </a:lnTo>
                  <a:lnTo>
                    <a:pt x="579" y="2971"/>
                  </a:lnTo>
                  <a:close/>
                  <a:moveTo>
                    <a:pt x="0" y="5942"/>
                  </a:moveTo>
                  <a:lnTo>
                    <a:pt x="0" y="7428"/>
                  </a:lnTo>
                  <a:lnTo>
                    <a:pt x="586" y="7428"/>
                  </a:lnTo>
                  <a:lnTo>
                    <a:pt x="579" y="5942"/>
                  </a:lnTo>
                  <a:close/>
                  <a:moveTo>
                    <a:pt x="0" y="8914"/>
                  </a:moveTo>
                  <a:lnTo>
                    <a:pt x="0" y="10399"/>
                  </a:lnTo>
                  <a:lnTo>
                    <a:pt x="586" y="10399"/>
                  </a:lnTo>
                  <a:lnTo>
                    <a:pt x="579" y="8914"/>
                  </a:lnTo>
                  <a:close/>
                </a:path>
              </a:pathLst>
            </a:custGeom>
            <a:solidFill>
              <a:srgbClr val="DEAF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1"/>
            <p:cNvSpPr/>
            <p:nvPr/>
          </p:nvSpPr>
          <p:spPr>
            <a:xfrm>
              <a:off x="1162200" y="2702475"/>
              <a:ext cx="53200" cy="127150"/>
            </a:xfrm>
            <a:custGeom>
              <a:avLst/>
              <a:gdLst/>
              <a:ahLst/>
              <a:cxnLst/>
              <a:rect l="l" t="t" r="r" b="b"/>
              <a:pathLst>
                <a:path w="2128" h="5086" extrusionOk="0">
                  <a:moveTo>
                    <a:pt x="0" y="1"/>
                  </a:moveTo>
                  <a:lnTo>
                    <a:pt x="0" y="447"/>
                  </a:lnTo>
                  <a:lnTo>
                    <a:pt x="823" y="447"/>
                  </a:lnTo>
                  <a:lnTo>
                    <a:pt x="830" y="5085"/>
                  </a:lnTo>
                  <a:lnTo>
                    <a:pt x="1311" y="5085"/>
                  </a:lnTo>
                  <a:lnTo>
                    <a:pt x="1311" y="447"/>
                  </a:lnTo>
                  <a:lnTo>
                    <a:pt x="2127" y="447"/>
                  </a:lnTo>
                  <a:lnTo>
                    <a:pt x="2127" y="1"/>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1"/>
            <p:cNvSpPr/>
            <p:nvPr/>
          </p:nvSpPr>
          <p:spPr>
            <a:xfrm>
              <a:off x="1226700" y="2702475"/>
              <a:ext cx="12050" cy="127150"/>
            </a:xfrm>
            <a:custGeom>
              <a:avLst/>
              <a:gdLst/>
              <a:ahLst/>
              <a:cxnLst/>
              <a:rect l="l" t="t" r="r" b="b"/>
              <a:pathLst>
                <a:path w="482" h="5086" extrusionOk="0">
                  <a:moveTo>
                    <a:pt x="1" y="1"/>
                  </a:moveTo>
                  <a:lnTo>
                    <a:pt x="1" y="5085"/>
                  </a:lnTo>
                  <a:lnTo>
                    <a:pt x="482" y="5085"/>
                  </a:lnTo>
                  <a:lnTo>
                    <a:pt x="482" y="1"/>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1"/>
            <p:cNvSpPr/>
            <p:nvPr/>
          </p:nvSpPr>
          <p:spPr>
            <a:xfrm>
              <a:off x="1257050" y="2700925"/>
              <a:ext cx="50225" cy="130250"/>
            </a:xfrm>
            <a:custGeom>
              <a:avLst/>
              <a:gdLst/>
              <a:ahLst/>
              <a:cxnLst/>
              <a:rect l="l" t="t" r="r" b="b"/>
              <a:pathLst>
                <a:path w="2009" h="5210" extrusionOk="0">
                  <a:moveTo>
                    <a:pt x="1012" y="0"/>
                  </a:moveTo>
                  <a:cubicBezTo>
                    <a:pt x="349" y="0"/>
                    <a:pt x="0" y="432"/>
                    <a:pt x="0" y="1248"/>
                  </a:cubicBezTo>
                  <a:lnTo>
                    <a:pt x="0" y="3843"/>
                  </a:lnTo>
                  <a:cubicBezTo>
                    <a:pt x="0" y="4582"/>
                    <a:pt x="140" y="5210"/>
                    <a:pt x="1005" y="5210"/>
                  </a:cubicBezTo>
                  <a:cubicBezTo>
                    <a:pt x="1883" y="5210"/>
                    <a:pt x="2009" y="4533"/>
                    <a:pt x="2009" y="3871"/>
                  </a:cubicBezTo>
                  <a:lnTo>
                    <a:pt x="2009" y="3703"/>
                  </a:lnTo>
                  <a:lnTo>
                    <a:pt x="1507" y="3710"/>
                  </a:lnTo>
                  <a:lnTo>
                    <a:pt x="1507" y="3906"/>
                  </a:lnTo>
                  <a:cubicBezTo>
                    <a:pt x="1507" y="4401"/>
                    <a:pt x="1437" y="4777"/>
                    <a:pt x="1018" y="4777"/>
                  </a:cubicBezTo>
                  <a:cubicBezTo>
                    <a:pt x="614" y="4777"/>
                    <a:pt x="495" y="4422"/>
                    <a:pt x="495" y="3871"/>
                  </a:cubicBezTo>
                  <a:lnTo>
                    <a:pt x="495" y="1242"/>
                  </a:lnTo>
                  <a:cubicBezTo>
                    <a:pt x="495" y="774"/>
                    <a:pt x="593" y="439"/>
                    <a:pt x="998" y="439"/>
                  </a:cubicBezTo>
                  <a:cubicBezTo>
                    <a:pt x="1430" y="439"/>
                    <a:pt x="1493" y="809"/>
                    <a:pt x="1493" y="1228"/>
                  </a:cubicBezTo>
                  <a:lnTo>
                    <a:pt x="1493" y="1444"/>
                  </a:lnTo>
                  <a:lnTo>
                    <a:pt x="1981" y="1444"/>
                  </a:lnTo>
                  <a:lnTo>
                    <a:pt x="1981" y="1255"/>
                  </a:lnTo>
                  <a:cubicBezTo>
                    <a:pt x="1981" y="600"/>
                    <a:pt x="1834" y="0"/>
                    <a:pt x="1012" y="0"/>
                  </a:cubicBez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1"/>
            <p:cNvSpPr/>
            <p:nvPr/>
          </p:nvSpPr>
          <p:spPr>
            <a:xfrm>
              <a:off x="1322600" y="2702475"/>
              <a:ext cx="56175" cy="126975"/>
            </a:xfrm>
            <a:custGeom>
              <a:avLst/>
              <a:gdLst/>
              <a:ahLst/>
              <a:cxnLst/>
              <a:rect l="l" t="t" r="r" b="b"/>
              <a:pathLst>
                <a:path w="2247" h="5079" extrusionOk="0">
                  <a:moveTo>
                    <a:pt x="1" y="1"/>
                  </a:moveTo>
                  <a:lnTo>
                    <a:pt x="1" y="5078"/>
                  </a:lnTo>
                  <a:lnTo>
                    <a:pt x="489" y="5078"/>
                  </a:lnTo>
                  <a:lnTo>
                    <a:pt x="489" y="3244"/>
                  </a:lnTo>
                  <a:lnTo>
                    <a:pt x="851" y="2526"/>
                  </a:lnTo>
                  <a:lnTo>
                    <a:pt x="1723" y="5078"/>
                  </a:lnTo>
                  <a:lnTo>
                    <a:pt x="2246" y="5078"/>
                  </a:lnTo>
                  <a:lnTo>
                    <a:pt x="1172" y="2023"/>
                  </a:lnTo>
                  <a:lnTo>
                    <a:pt x="2149" y="1"/>
                  </a:lnTo>
                  <a:lnTo>
                    <a:pt x="1626" y="1"/>
                  </a:lnTo>
                  <a:cubicBezTo>
                    <a:pt x="1277" y="761"/>
                    <a:pt x="705" y="2016"/>
                    <a:pt x="489" y="2484"/>
                  </a:cubicBezTo>
                  <a:lnTo>
                    <a:pt x="482" y="2484"/>
                  </a:lnTo>
                  <a:lnTo>
                    <a:pt x="482" y="1"/>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1"/>
            <p:cNvSpPr/>
            <p:nvPr/>
          </p:nvSpPr>
          <p:spPr>
            <a:xfrm>
              <a:off x="1387975" y="2702475"/>
              <a:ext cx="44500" cy="127150"/>
            </a:xfrm>
            <a:custGeom>
              <a:avLst/>
              <a:gdLst/>
              <a:ahLst/>
              <a:cxnLst/>
              <a:rect l="l" t="t" r="r" b="b"/>
              <a:pathLst>
                <a:path w="1780" h="5086" extrusionOk="0">
                  <a:moveTo>
                    <a:pt x="1" y="1"/>
                  </a:moveTo>
                  <a:lnTo>
                    <a:pt x="1" y="5085"/>
                  </a:lnTo>
                  <a:lnTo>
                    <a:pt x="1717" y="5085"/>
                  </a:lnTo>
                  <a:lnTo>
                    <a:pt x="1779" y="4639"/>
                  </a:lnTo>
                  <a:lnTo>
                    <a:pt x="489" y="4639"/>
                  </a:lnTo>
                  <a:lnTo>
                    <a:pt x="489" y="2588"/>
                  </a:lnTo>
                  <a:lnTo>
                    <a:pt x="1633" y="2588"/>
                  </a:lnTo>
                  <a:lnTo>
                    <a:pt x="1633" y="2149"/>
                  </a:lnTo>
                  <a:lnTo>
                    <a:pt x="489" y="2149"/>
                  </a:lnTo>
                  <a:lnTo>
                    <a:pt x="489" y="447"/>
                  </a:lnTo>
                  <a:lnTo>
                    <a:pt x="1696" y="447"/>
                  </a:lnTo>
                  <a:lnTo>
                    <a:pt x="1696" y="1"/>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1"/>
            <p:cNvSpPr/>
            <p:nvPr/>
          </p:nvSpPr>
          <p:spPr>
            <a:xfrm>
              <a:off x="1439600" y="2702475"/>
              <a:ext cx="53200" cy="127150"/>
            </a:xfrm>
            <a:custGeom>
              <a:avLst/>
              <a:gdLst/>
              <a:ahLst/>
              <a:cxnLst/>
              <a:rect l="l" t="t" r="r" b="b"/>
              <a:pathLst>
                <a:path w="2128" h="5086" extrusionOk="0">
                  <a:moveTo>
                    <a:pt x="0" y="1"/>
                  </a:moveTo>
                  <a:lnTo>
                    <a:pt x="0" y="447"/>
                  </a:lnTo>
                  <a:lnTo>
                    <a:pt x="823" y="447"/>
                  </a:lnTo>
                  <a:lnTo>
                    <a:pt x="823" y="5085"/>
                  </a:lnTo>
                  <a:lnTo>
                    <a:pt x="1312" y="5085"/>
                  </a:lnTo>
                  <a:lnTo>
                    <a:pt x="1312" y="447"/>
                  </a:lnTo>
                  <a:lnTo>
                    <a:pt x="2128" y="447"/>
                  </a:lnTo>
                  <a:lnTo>
                    <a:pt x="2128" y="1"/>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1"/>
            <p:cNvSpPr/>
            <p:nvPr/>
          </p:nvSpPr>
          <p:spPr>
            <a:xfrm>
              <a:off x="899250" y="2710150"/>
              <a:ext cx="134300" cy="9625"/>
            </a:xfrm>
            <a:custGeom>
              <a:avLst/>
              <a:gdLst/>
              <a:ahLst/>
              <a:cxnLst/>
              <a:rect l="l" t="t" r="r" b="b"/>
              <a:pathLst>
                <a:path w="5372" h="385" extrusionOk="0">
                  <a:moveTo>
                    <a:pt x="1" y="1"/>
                  </a:moveTo>
                  <a:lnTo>
                    <a:pt x="1" y="384"/>
                  </a:lnTo>
                  <a:lnTo>
                    <a:pt x="5371" y="384"/>
                  </a:lnTo>
                  <a:lnTo>
                    <a:pt x="537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1"/>
            <p:cNvSpPr/>
            <p:nvPr/>
          </p:nvSpPr>
          <p:spPr>
            <a:xfrm>
              <a:off x="899250" y="2731775"/>
              <a:ext cx="134300" cy="4900"/>
            </a:xfrm>
            <a:custGeom>
              <a:avLst/>
              <a:gdLst/>
              <a:ahLst/>
              <a:cxnLst/>
              <a:rect l="l" t="t" r="r" b="b"/>
              <a:pathLst>
                <a:path w="5372" h="196" extrusionOk="0">
                  <a:moveTo>
                    <a:pt x="1" y="1"/>
                  </a:moveTo>
                  <a:lnTo>
                    <a:pt x="1" y="196"/>
                  </a:lnTo>
                  <a:lnTo>
                    <a:pt x="5371" y="196"/>
                  </a:lnTo>
                  <a:lnTo>
                    <a:pt x="537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1"/>
            <p:cNvSpPr/>
            <p:nvPr/>
          </p:nvSpPr>
          <p:spPr>
            <a:xfrm>
              <a:off x="899250" y="2746425"/>
              <a:ext cx="134300" cy="4725"/>
            </a:xfrm>
            <a:custGeom>
              <a:avLst/>
              <a:gdLst/>
              <a:ahLst/>
              <a:cxnLst/>
              <a:rect l="l" t="t" r="r" b="b"/>
              <a:pathLst>
                <a:path w="5372" h="189" extrusionOk="0">
                  <a:moveTo>
                    <a:pt x="1" y="0"/>
                  </a:moveTo>
                  <a:lnTo>
                    <a:pt x="1" y="189"/>
                  </a:lnTo>
                  <a:lnTo>
                    <a:pt x="5371" y="189"/>
                  </a:lnTo>
                  <a:lnTo>
                    <a:pt x="5371"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1"/>
            <p:cNvSpPr/>
            <p:nvPr/>
          </p:nvSpPr>
          <p:spPr>
            <a:xfrm>
              <a:off x="899250" y="2760900"/>
              <a:ext cx="134300" cy="14500"/>
            </a:xfrm>
            <a:custGeom>
              <a:avLst/>
              <a:gdLst/>
              <a:ahLst/>
              <a:cxnLst/>
              <a:rect l="l" t="t" r="r" b="b"/>
              <a:pathLst>
                <a:path w="5372" h="580" extrusionOk="0">
                  <a:moveTo>
                    <a:pt x="1" y="0"/>
                  </a:moveTo>
                  <a:lnTo>
                    <a:pt x="1" y="579"/>
                  </a:lnTo>
                  <a:lnTo>
                    <a:pt x="5371" y="579"/>
                  </a:lnTo>
                  <a:lnTo>
                    <a:pt x="5371"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1"/>
            <p:cNvSpPr/>
            <p:nvPr/>
          </p:nvSpPr>
          <p:spPr>
            <a:xfrm>
              <a:off x="899250" y="2787400"/>
              <a:ext cx="134300" cy="9775"/>
            </a:xfrm>
            <a:custGeom>
              <a:avLst/>
              <a:gdLst/>
              <a:ahLst/>
              <a:cxnLst/>
              <a:rect l="l" t="t" r="r" b="b"/>
              <a:pathLst>
                <a:path w="5372" h="391" extrusionOk="0">
                  <a:moveTo>
                    <a:pt x="1" y="0"/>
                  </a:moveTo>
                  <a:lnTo>
                    <a:pt x="1" y="391"/>
                  </a:lnTo>
                  <a:lnTo>
                    <a:pt x="5371" y="391"/>
                  </a:lnTo>
                  <a:lnTo>
                    <a:pt x="5371"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1"/>
            <p:cNvSpPr/>
            <p:nvPr/>
          </p:nvSpPr>
          <p:spPr>
            <a:xfrm>
              <a:off x="899250" y="2809200"/>
              <a:ext cx="134300" cy="4900"/>
            </a:xfrm>
            <a:custGeom>
              <a:avLst/>
              <a:gdLst/>
              <a:ahLst/>
              <a:cxnLst/>
              <a:rect l="l" t="t" r="r" b="b"/>
              <a:pathLst>
                <a:path w="5372" h="196" extrusionOk="0">
                  <a:moveTo>
                    <a:pt x="1" y="0"/>
                  </a:moveTo>
                  <a:lnTo>
                    <a:pt x="1" y="195"/>
                  </a:lnTo>
                  <a:lnTo>
                    <a:pt x="5371" y="195"/>
                  </a:lnTo>
                  <a:lnTo>
                    <a:pt x="5371"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1"/>
            <p:cNvSpPr/>
            <p:nvPr/>
          </p:nvSpPr>
          <p:spPr>
            <a:xfrm>
              <a:off x="899250" y="2827325"/>
              <a:ext cx="134300" cy="9800"/>
            </a:xfrm>
            <a:custGeom>
              <a:avLst/>
              <a:gdLst/>
              <a:ahLst/>
              <a:cxnLst/>
              <a:rect l="l" t="t" r="r" b="b"/>
              <a:pathLst>
                <a:path w="5372" h="392" extrusionOk="0">
                  <a:moveTo>
                    <a:pt x="1" y="0"/>
                  </a:moveTo>
                  <a:lnTo>
                    <a:pt x="1" y="391"/>
                  </a:lnTo>
                  <a:lnTo>
                    <a:pt x="5371" y="391"/>
                  </a:lnTo>
                  <a:lnTo>
                    <a:pt x="5371"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1"/>
            <p:cNvSpPr/>
            <p:nvPr/>
          </p:nvSpPr>
          <p:spPr>
            <a:xfrm>
              <a:off x="899250" y="2849125"/>
              <a:ext cx="134300" cy="4900"/>
            </a:xfrm>
            <a:custGeom>
              <a:avLst/>
              <a:gdLst/>
              <a:ahLst/>
              <a:cxnLst/>
              <a:rect l="l" t="t" r="r" b="b"/>
              <a:pathLst>
                <a:path w="5372" h="196" extrusionOk="0">
                  <a:moveTo>
                    <a:pt x="1" y="0"/>
                  </a:moveTo>
                  <a:lnTo>
                    <a:pt x="1" y="196"/>
                  </a:lnTo>
                  <a:lnTo>
                    <a:pt x="5371" y="196"/>
                  </a:lnTo>
                  <a:lnTo>
                    <a:pt x="5371"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1"/>
            <p:cNvSpPr/>
            <p:nvPr/>
          </p:nvSpPr>
          <p:spPr>
            <a:xfrm>
              <a:off x="899250" y="2863600"/>
              <a:ext cx="134300" cy="4900"/>
            </a:xfrm>
            <a:custGeom>
              <a:avLst/>
              <a:gdLst/>
              <a:ahLst/>
              <a:cxnLst/>
              <a:rect l="l" t="t" r="r" b="b"/>
              <a:pathLst>
                <a:path w="5372" h="196" extrusionOk="0">
                  <a:moveTo>
                    <a:pt x="1" y="0"/>
                  </a:moveTo>
                  <a:lnTo>
                    <a:pt x="1" y="195"/>
                  </a:lnTo>
                  <a:lnTo>
                    <a:pt x="5371" y="195"/>
                  </a:lnTo>
                  <a:lnTo>
                    <a:pt x="5371"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1"/>
            <p:cNvSpPr/>
            <p:nvPr/>
          </p:nvSpPr>
          <p:spPr>
            <a:xfrm>
              <a:off x="899250" y="2878050"/>
              <a:ext cx="134300" cy="14675"/>
            </a:xfrm>
            <a:custGeom>
              <a:avLst/>
              <a:gdLst/>
              <a:ahLst/>
              <a:cxnLst/>
              <a:rect l="l" t="t" r="r" b="b"/>
              <a:pathLst>
                <a:path w="5372" h="587" extrusionOk="0">
                  <a:moveTo>
                    <a:pt x="1" y="1"/>
                  </a:moveTo>
                  <a:lnTo>
                    <a:pt x="1" y="587"/>
                  </a:lnTo>
                  <a:lnTo>
                    <a:pt x="5371" y="587"/>
                  </a:lnTo>
                  <a:lnTo>
                    <a:pt x="537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1"/>
            <p:cNvSpPr/>
            <p:nvPr/>
          </p:nvSpPr>
          <p:spPr>
            <a:xfrm>
              <a:off x="899250" y="2904750"/>
              <a:ext cx="134300" cy="9600"/>
            </a:xfrm>
            <a:custGeom>
              <a:avLst/>
              <a:gdLst/>
              <a:ahLst/>
              <a:cxnLst/>
              <a:rect l="l" t="t" r="r" b="b"/>
              <a:pathLst>
                <a:path w="5372" h="384" extrusionOk="0">
                  <a:moveTo>
                    <a:pt x="1" y="0"/>
                  </a:moveTo>
                  <a:lnTo>
                    <a:pt x="1" y="384"/>
                  </a:lnTo>
                  <a:lnTo>
                    <a:pt x="5371" y="384"/>
                  </a:lnTo>
                  <a:lnTo>
                    <a:pt x="5371"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1"/>
            <p:cNvSpPr/>
            <p:nvPr/>
          </p:nvSpPr>
          <p:spPr>
            <a:xfrm>
              <a:off x="899250" y="2926525"/>
              <a:ext cx="134300" cy="4750"/>
            </a:xfrm>
            <a:custGeom>
              <a:avLst/>
              <a:gdLst/>
              <a:ahLst/>
              <a:cxnLst/>
              <a:rect l="l" t="t" r="r" b="b"/>
              <a:pathLst>
                <a:path w="5372" h="190" extrusionOk="0">
                  <a:moveTo>
                    <a:pt x="1" y="1"/>
                  </a:moveTo>
                  <a:lnTo>
                    <a:pt x="1" y="189"/>
                  </a:lnTo>
                  <a:lnTo>
                    <a:pt x="5371" y="189"/>
                  </a:lnTo>
                  <a:lnTo>
                    <a:pt x="537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1"/>
            <p:cNvSpPr/>
            <p:nvPr/>
          </p:nvSpPr>
          <p:spPr>
            <a:xfrm>
              <a:off x="1222175" y="2882950"/>
              <a:ext cx="28450" cy="72200"/>
            </a:xfrm>
            <a:custGeom>
              <a:avLst/>
              <a:gdLst/>
              <a:ahLst/>
              <a:cxnLst/>
              <a:rect l="l" t="t" r="r" b="b"/>
              <a:pathLst>
                <a:path w="1138" h="2888" extrusionOk="0">
                  <a:moveTo>
                    <a:pt x="579" y="0"/>
                  </a:moveTo>
                  <a:cubicBezTo>
                    <a:pt x="154" y="0"/>
                    <a:pt x="49" y="335"/>
                    <a:pt x="49" y="684"/>
                  </a:cubicBezTo>
                  <a:cubicBezTo>
                    <a:pt x="49" y="1095"/>
                    <a:pt x="203" y="1242"/>
                    <a:pt x="503" y="1472"/>
                  </a:cubicBezTo>
                  <a:cubicBezTo>
                    <a:pt x="795" y="1695"/>
                    <a:pt x="872" y="1828"/>
                    <a:pt x="872" y="2169"/>
                  </a:cubicBezTo>
                  <a:cubicBezTo>
                    <a:pt x="872" y="2504"/>
                    <a:pt x="775" y="2650"/>
                    <a:pt x="572" y="2650"/>
                  </a:cubicBezTo>
                  <a:cubicBezTo>
                    <a:pt x="370" y="2650"/>
                    <a:pt x="272" y="2497"/>
                    <a:pt x="272" y="2225"/>
                  </a:cubicBezTo>
                  <a:lnTo>
                    <a:pt x="272" y="2065"/>
                  </a:lnTo>
                  <a:lnTo>
                    <a:pt x="0" y="2065"/>
                  </a:lnTo>
                  <a:lnTo>
                    <a:pt x="0" y="2225"/>
                  </a:lnTo>
                  <a:cubicBezTo>
                    <a:pt x="0" y="2602"/>
                    <a:pt x="133" y="2888"/>
                    <a:pt x="572" y="2888"/>
                  </a:cubicBezTo>
                  <a:cubicBezTo>
                    <a:pt x="1033" y="2888"/>
                    <a:pt x="1137" y="2532"/>
                    <a:pt x="1137" y="2134"/>
                  </a:cubicBezTo>
                  <a:cubicBezTo>
                    <a:pt x="1137" y="1674"/>
                    <a:pt x="1019" y="1514"/>
                    <a:pt x="635" y="1221"/>
                  </a:cubicBezTo>
                  <a:cubicBezTo>
                    <a:pt x="370" y="1019"/>
                    <a:pt x="314" y="921"/>
                    <a:pt x="314" y="649"/>
                  </a:cubicBezTo>
                  <a:cubicBezTo>
                    <a:pt x="314" y="419"/>
                    <a:pt x="377" y="237"/>
                    <a:pt x="579" y="237"/>
                  </a:cubicBezTo>
                  <a:cubicBezTo>
                    <a:pt x="782" y="237"/>
                    <a:pt x="830" y="398"/>
                    <a:pt x="830" y="635"/>
                  </a:cubicBezTo>
                  <a:lnTo>
                    <a:pt x="830" y="753"/>
                  </a:lnTo>
                  <a:lnTo>
                    <a:pt x="1095" y="753"/>
                  </a:lnTo>
                  <a:lnTo>
                    <a:pt x="1095" y="628"/>
                  </a:lnTo>
                  <a:cubicBezTo>
                    <a:pt x="1095" y="265"/>
                    <a:pt x="977" y="0"/>
                    <a:pt x="579" y="0"/>
                  </a:cubicBez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1"/>
            <p:cNvSpPr/>
            <p:nvPr/>
          </p:nvSpPr>
          <p:spPr>
            <a:xfrm>
              <a:off x="1259475" y="2883825"/>
              <a:ext cx="24625" cy="70275"/>
            </a:xfrm>
            <a:custGeom>
              <a:avLst/>
              <a:gdLst/>
              <a:ahLst/>
              <a:cxnLst/>
              <a:rect l="l" t="t" r="r" b="b"/>
              <a:pathLst>
                <a:path w="985" h="2811" extrusionOk="0">
                  <a:moveTo>
                    <a:pt x="1" y="0"/>
                  </a:moveTo>
                  <a:lnTo>
                    <a:pt x="1" y="2811"/>
                  </a:lnTo>
                  <a:lnTo>
                    <a:pt x="949" y="2811"/>
                  </a:lnTo>
                  <a:lnTo>
                    <a:pt x="984" y="2567"/>
                  </a:lnTo>
                  <a:lnTo>
                    <a:pt x="273" y="2567"/>
                  </a:lnTo>
                  <a:lnTo>
                    <a:pt x="273" y="1430"/>
                  </a:lnTo>
                  <a:lnTo>
                    <a:pt x="908" y="1430"/>
                  </a:lnTo>
                  <a:lnTo>
                    <a:pt x="908" y="1186"/>
                  </a:lnTo>
                  <a:lnTo>
                    <a:pt x="273" y="1186"/>
                  </a:lnTo>
                  <a:lnTo>
                    <a:pt x="273" y="244"/>
                  </a:lnTo>
                  <a:lnTo>
                    <a:pt x="942" y="244"/>
                  </a:lnTo>
                  <a:lnTo>
                    <a:pt x="942" y="0"/>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1"/>
            <p:cNvSpPr/>
            <p:nvPr/>
          </p:nvSpPr>
          <p:spPr>
            <a:xfrm>
              <a:off x="1289475" y="2883825"/>
              <a:ext cx="33150" cy="70275"/>
            </a:xfrm>
            <a:custGeom>
              <a:avLst/>
              <a:gdLst/>
              <a:ahLst/>
              <a:cxnLst/>
              <a:rect l="l" t="t" r="r" b="b"/>
              <a:pathLst>
                <a:path w="1326" h="2811" extrusionOk="0">
                  <a:moveTo>
                    <a:pt x="656" y="237"/>
                  </a:moveTo>
                  <a:cubicBezTo>
                    <a:pt x="677" y="502"/>
                    <a:pt x="754" y="984"/>
                    <a:pt x="858" y="1632"/>
                  </a:cubicBezTo>
                  <a:lnTo>
                    <a:pt x="447" y="1632"/>
                  </a:lnTo>
                  <a:cubicBezTo>
                    <a:pt x="531" y="1088"/>
                    <a:pt x="635" y="453"/>
                    <a:pt x="642" y="237"/>
                  </a:cubicBezTo>
                  <a:close/>
                  <a:moveTo>
                    <a:pt x="461" y="0"/>
                  </a:moveTo>
                  <a:lnTo>
                    <a:pt x="0" y="2811"/>
                  </a:lnTo>
                  <a:lnTo>
                    <a:pt x="272" y="2811"/>
                  </a:lnTo>
                  <a:lnTo>
                    <a:pt x="412" y="1876"/>
                  </a:lnTo>
                  <a:lnTo>
                    <a:pt x="893" y="1876"/>
                  </a:lnTo>
                  <a:lnTo>
                    <a:pt x="1047" y="2811"/>
                  </a:lnTo>
                  <a:lnTo>
                    <a:pt x="1326" y="2811"/>
                  </a:lnTo>
                  <a:lnTo>
                    <a:pt x="844" y="0"/>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1"/>
            <p:cNvSpPr/>
            <p:nvPr/>
          </p:nvSpPr>
          <p:spPr>
            <a:xfrm>
              <a:off x="1320850" y="2883825"/>
              <a:ext cx="29500" cy="70275"/>
            </a:xfrm>
            <a:custGeom>
              <a:avLst/>
              <a:gdLst/>
              <a:ahLst/>
              <a:cxnLst/>
              <a:rect l="l" t="t" r="r" b="b"/>
              <a:pathLst>
                <a:path w="1180" h="2811" extrusionOk="0">
                  <a:moveTo>
                    <a:pt x="1" y="0"/>
                  </a:moveTo>
                  <a:lnTo>
                    <a:pt x="1" y="244"/>
                  </a:lnTo>
                  <a:lnTo>
                    <a:pt x="454" y="244"/>
                  </a:lnTo>
                  <a:lnTo>
                    <a:pt x="454" y="2811"/>
                  </a:lnTo>
                  <a:lnTo>
                    <a:pt x="719" y="2811"/>
                  </a:lnTo>
                  <a:lnTo>
                    <a:pt x="719" y="244"/>
                  </a:lnTo>
                  <a:lnTo>
                    <a:pt x="1180" y="244"/>
                  </a:lnTo>
                  <a:lnTo>
                    <a:pt x="1180" y="0"/>
                  </a:ln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1"/>
            <p:cNvSpPr/>
            <p:nvPr/>
          </p:nvSpPr>
          <p:spPr>
            <a:xfrm>
              <a:off x="1367925" y="2884850"/>
              <a:ext cx="28625" cy="69250"/>
            </a:xfrm>
            <a:custGeom>
              <a:avLst/>
              <a:gdLst/>
              <a:ahLst/>
              <a:cxnLst/>
              <a:rect l="l" t="t" r="r" b="b"/>
              <a:pathLst>
                <a:path w="1145" h="2770" extrusionOk="0">
                  <a:moveTo>
                    <a:pt x="559" y="1"/>
                  </a:moveTo>
                  <a:cubicBezTo>
                    <a:pt x="112" y="1"/>
                    <a:pt x="29" y="322"/>
                    <a:pt x="29" y="622"/>
                  </a:cubicBezTo>
                  <a:lnTo>
                    <a:pt x="29" y="754"/>
                  </a:lnTo>
                  <a:lnTo>
                    <a:pt x="280" y="754"/>
                  </a:lnTo>
                  <a:lnTo>
                    <a:pt x="280" y="629"/>
                  </a:lnTo>
                  <a:cubicBezTo>
                    <a:pt x="280" y="385"/>
                    <a:pt x="343" y="231"/>
                    <a:pt x="545" y="231"/>
                  </a:cubicBezTo>
                  <a:cubicBezTo>
                    <a:pt x="754" y="231"/>
                    <a:pt x="810" y="385"/>
                    <a:pt x="810" y="726"/>
                  </a:cubicBezTo>
                  <a:cubicBezTo>
                    <a:pt x="810" y="1026"/>
                    <a:pt x="754" y="1166"/>
                    <a:pt x="531" y="1486"/>
                  </a:cubicBezTo>
                  <a:cubicBezTo>
                    <a:pt x="196" y="1989"/>
                    <a:pt x="1" y="2316"/>
                    <a:pt x="1" y="2728"/>
                  </a:cubicBezTo>
                  <a:lnTo>
                    <a:pt x="1" y="2770"/>
                  </a:lnTo>
                  <a:lnTo>
                    <a:pt x="1110" y="2770"/>
                  </a:lnTo>
                  <a:lnTo>
                    <a:pt x="1145" y="2533"/>
                  </a:lnTo>
                  <a:lnTo>
                    <a:pt x="301" y="2533"/>
                  </a:lnTo>
                  <a:cubicBezTo>
                    <a:pt x="322" y="2296"/>
                    <a:pt x="489" y="1996"/>
                    <a:pt x="754" y="1612"/>
                  </a:cubicBezTo>
                  <a:cubicBezTo>
                    <a:pt x="970" y="1298"/>
                    <a:pt x="1082" y="1138"/>
                    <a:pt x="1082" y="712"/>
                  </a:cubicBezTo>
                  <a:cubicBezTo>
                    <a:pt x="1082" y="315"/>
                    <a:pt x="984" y="1"/>
                    <a:pt x="559" y="1"/>
                  </a:cubicBez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1"/>
            <p:cNvSpPr/>
            <p:nvPr/>
          </p:nvSpPr>
          <p:spPr>
            <a:xfrm>
              <a:off x="1403150" y="2884850"/>
              <a:ext cx="28100" cy="70125"/>
            </a:xfrm>
            <a:custGeom>
              <a:avLst/>
              <a:gdLst/>
              <a:ahLst/>
              <a:cxnLst/>
              <a:rect l="l" t="t" r="r" b="b"/>
              <a:pathLst>
                <a:path w="1124" h="2805" extrusionOk="0">
                  <a:moveTo>
                    <a:pt x="566" y="245"/>
                  </a:moveTo>
                  <a:cubicBezTo>
                    <a:pt x="740" y="245"/>
                    <a:pt x="859" y="357"/>
                    <a:pt x="859" y="671"/>
                  </a:cubicBezTo>
                  <a:lnTo>
                    <a:pt x="859" y="2114"/>
                  </a:lnTo>
                  <a:cubicBezTo>
                    <a:pt x="859" y="2449"/>
                    <a:pt x="747" y="2547"/>
                    <a:pt x="566" y="2547"/>
                  </a:cubicBezTo>
                  <a:cubicBezTo>
                    <a:pt x="356" y="2547"/>
                    <a:pt x="273" y="2414"/>
                    <a:pt x="273" y="2121"/>
                  </a:cubicBezTo>
                  <a:lnTo>
                    <a:pt x="273" y="684"/>
                  </a:lnTo>
                  <a:cubicBezTo>
                    <a:pt x="273" y="350"/>
                    <a:pt x="384" y="245"/>
                    <a:pt x="566" y="245"/>
                  </a:cubicBezTo>
                  <a:close/>
                  <a:moveTo>
                    <a:pt x="573" y="1"/>
                  </a:moveTo>
                  <a:cubicBezTo>
                    <a:pt x="252" y="1"/>
                    <a:pt x="1" y="175"/>
                    <a:pt x="1" y="698"/>
                  </a:cubicBezTo>
                  <a:lnTo>
                    <a:pt x="1" y="2114"/>
                  </a:lnTo>
                  <a:cubicBezTo>
                    <a:pt x="1" y="2595"/>
                    <a:pt x="203" y="2805"/>
                    <a:pt x="552" y="2805"/>
                  </a:cubicBezTo>
                  <a:cubicBezTo>
                    <a:pt x="935" y="2805"/>
                    <a:pt x="1124" y="2581"/>
                    <a:pt x="1124" y="2107"/>
                  </a:cubicBezTo>
                  <a:lnTo>
                    <a:pt x="1124" y="684"/>
                  </a:lnTo>
                  <a:cubicBezTo>
                    <a:pt x="1124" y="175"/>
                    <a:pt x="893" y="1"/>
                    <a:pt x="573" y="1"/>
                  </a:cubicBez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82"/>
          <p:cNvSpPr txBox="1">
            <a:spLocks noGrp="1"/>
          </p:cNvSpPr>
          <p:nvPr>
            <p:ph type="ctrTitle"/>
          </p:nvPr>
        </p:nvSpPr>
        <p:spPr>
          <a:xfrm>
            <a:off x="1457850" y="109725"/>
            <a:ext cx="62283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 &amp; A</a:t>
            </a:r>
            <a:endParaRPr/>
          </a:p>
        </p:txBody>
      </p:sp>
      <p:sp>
        <p:nvSpPr>
          <p:cNvPr id="893" name="Google Shape;893;p82"/>
          <p:cNvSpPr txBox="1"/>
          <p:nvPr/>
        </p:nvSpPr>
        <p:spPr>
          <a:xfrm>
            <a:off x="587150" y="912075"/>
            <a:ext cx="7722900" cy="3528900"/>
          </a:xfrm>
          <a:prstGeom prst="rect">
            <a:avLst/>
          </a:prstGeom>
          <a:noFill/>
          <a:ln>
            <a:noFill/>
          </a:ln>
        </p:spPr>
        <p:txBody>
          <a:bodyPr spcFirstLastPara="1" wrap="square" lIns="91425" tIns="91425" rIns="91425" bIns="91425" anchor="t" anchorCtr="0">
            <a:noAutofit/>
          </a:bodyPr>
          <a:lstStyle/>
          <a:p>
            <a:pPr marL="0" lvl="0" indent="457200" algn="l" rtl="0">
              <a:spcBef>
                <a:spcPts val="0"/>
              </a:spcBef>
              <a:spcAft>
                <a:spcPts val="0"/>
              </a:spcAft>
              <a:buNone/>
            </a:pPr>
            <a:r>
              <a:rPr lang="en" b="1">
                <a:latin typeface="Nunito Sans"/>
                <a:ea typeface="Nunito Sans"/>
                <a:cs typeface="Nunito Sans"/>
                <a:sym typeface="Nunito Sans"/>
              </a:rPr>
              <a:t>What was the rationale behind selecting Position Ranking as the target value for prediction, rather than Overall Ranking?</a:t>
            </a:r>
            <a:endParaRPr b="1">
              <a:latin typeface="Nunito Sans"/>
              <a:ea typeface="Nunito Sans"/>
              <a:cs typeface="Nunito Sans"/>
              <a:sym typeface="Nunito Sans"/>
            </a:endParaRPr>
          </a:p>
          <a:p>
            <a:pPr marL="0" lvl="0" indent="0" algn="l" rtl="0">
              <a:spcBef>
                <a:spcPts val="0"/>
              </a:spcBef>
              <a:spcAft>
                <a:spcPts val="0"/>
              </a:spcAft>
              <a:buNone/>
            </a:pPr>
            <a:r>
              <a:rPr lang="en">
                <a:latin typeface="Nunito Sans"/>
                <a:ea typeface="Nunito Sans"/>
                <a:cs typeface="Nunito Sans"/>
                <a:sym typeface="Nunito Sans"/>
              </a:rPr>
              <a:t>	We chose to select Position Ranking for our label instead of the Overall Ranking because in fantasy football, scoring differs depending on the specific position of the player, whether it’s QB, RB, WR, TE. Some positions will get more points than others for the same statistic so we decided that delivering the user a position rank might be more beneficial and accurate.</a:t>
            </a:r>
            <a:endParaRPr>
              <a:latin typeface="Nunito Sans"/>
              <a:ea typeface="Nunito Sans"/>
              <a:cs typeface="Nunito Sans"/>
              <a:sym typeface="Nunito Sans"/>
            </a:endParaRPr>
          </a:p>
          <a:p>
            <a:pPr marL="0" lvl="0" indent="0" algn="l" rtl="0">
              <a:spcBef>
                <a:spcPts val="0"/>
              </a:spcBef>
              <a:spcAft>
                <a:spcPts val="0"/>
              </a:spcAft>
              <a:buNone/>
            </a:pPr>
            <a:endParaRPr>
              <a:latin typeface="Nunito Sans"/>
              <a:ea typeface="Nunito Sans"/>
              <a:cs typeface="Nunito Sans"/>
              <a:sym typeface="Nunito Sans"/>
            </a:endParaRPr>
          </a:p>
          <a:p>
            <a:pPr marL="0" lvl="0" indent="457200" algn="l" rtl="0">
              <a:spcBef>
                <a:spcPts val="0"/>
              </a:spcBef>
              <a:spcAft>
                <a:spcPts val="0"/>
              </a:spcAft>
              <a:buNone/>
            </a:pPr>
            <a:r>
              <a:rPr lang="en" b="1">
                <a:latin typeface="Nunito Sans"/>
                <a:ea typeface="Nunito Sans"/>
                <a:cs typeface="Nunito Sans"/>
                <a:sym typeface="Nunito Sans"/>
              </a:rPr>
              <a:t>What factors led to the decision to use regression models for prediction rather than other machine learning algorithms?</a:t>
            </a:r>
            <a:endParaRPr b="1">
              <a:latin typeface="Nunito Sans"/>
              <a:ea typeface="Nunito Sans"/>
              <a:cs typeface="Nunito Sans"/>
              <a:sym typeface="Nunito Sans"/>
            </a:endParaRPr>
          </a:p>
          <a:p>
            <a:pPr marL="0" lvl="0" indent="0" algn="l" rtl="0">
              <a:spcBef>
                <a:spcPts val="0"/>
              </a:spcBef>
              <a:spcAft>
                <a:spcPts val="0"/>
              </a:spcAft>
              <a:buNone/>
            </a:pPr>
            <a:r>
              <a:rPr lang="en">
                <a:latin typeface="Nunito Sans"/>
                <a:ea typeface="Nunito Sans"/>
                <a:cs typeface="Nunito Sans"/>
                <a:sym typeface="Nunito Sans"/>
              </a:rPr>
              <a:t>	We used regression analysis because it provides more detailed and precise predictions among players. Given our skewed data, where many stats are clustered on the lower end, regression allows us to rank players with similar stats more effectively. </a:t>
            </a:r>
            <a:endParaRPr>
              <a:latin typeface="Nunito Sans"/>
              <a:ea typeface="Nunito Sans"/>
              <a:cs typeface="Nunito Sans"/>
              <a:sym typeface="Nunito Sans"/>
            </a:endParaRPr>
          </a:p>
          <a:p>
            <a:pPr marL="0" lvl="0" indent="0" algn="l" rtl="0">
              <a:spcBef>
                <a:spcPts val="0"/>
              </a:spcBef>
              <a:spcAft>
                <a:spcPts val="0"/>
              </a:spcAft>
              <a:buNone/>
            </a:pPr>
            <a:endParaRPr>
              <a:latin typeface="Nunito Sans"/>
              <a:ea typeface="Nunito Sans"/>
              <a:cs typeface="Nunito Sans"/>
              <a:sym typeface="Nunito Sans"/>
            </a:endParaRPr>
          </a:p>
          <a:p>
            <a:pPr marL="0" lvl="0" indent="457200" algn="l" rtl="0">
              <a:spcBef>
                <a:spcPts val="0"/>
              </a:spcBef>
              <a:spcAft>
                <a:spcPts val="0"/>
              </a:spcAft>
              <a:buNone/>
            </a:pPr>
            <a:r>
              <a:rPr lang="en" b="1">
                <a:latin typeface="Nunito Sans"/>
                <a:ea typeface="Nunito Sans"/>
                <a:cs typeface="Nunito Sans"/>
                <a:sym typeface="Nunito Sans"/>
              </a:rPr>
              <a:t>Could you provide a detailed description of the mechanics behind Power Transformation in data preprocessing?</a:t>
            </a:r>
            <a:endParaRPr b="1">
              <a:latin typeface="Nunito Sans"/>
              <a:ea typeface="Nunito Sans"/>
              <a:cs typeface="Nunito Sans"/>
              <a:sym typeface="Nunito Sans"/>
            </a:endParaRPr>
          </a:p>
          <a:p>
            <a:pPr marL="0" lvl="0" indent="457200" algn="l" rtl="0">
              <a:spcBef>
                <a:spcPts val="0"/>
              </a:spcBef>
              <a:spcAft>
                <a:spcPts val="0"/>
              </a:spcAft>
              <a:buNone/>
            </a:pPr>
            <a:r>
              <a:rPr lang="en">
                <a:latin typeface="Nunito Sans"/>
                <a:ea typeface="Nunito Sans"/>
                <a:cs typeface="Nunito Sans"/>
                <a:sym typeface="Nunito Sans"/>
              </a:rPr>
              <a:t>See the following slide…</a:t>
            </a:r>
            <a:endParaRPr>
              <a:latin typeface="Nunito Sans"/>
              <a:ea typeface="Nunito Sans"/>
              <a:cs typeface="Nunito Sans"/>
              <a:sym typeface="Nuni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83"/>
          <p:cNvSpPr txBox="1">
            <a:spLocks noGrp="1"/>
          </p:cNvSpPr>
          <p:nvPr>
            <p:ph type="ctrTitle"/>
          </p:nvPr>
        </p:nvSpPr>
        <p:spPr>
          <a:xfrm>
            <a:off x="1457850" y="109725"/>
            <a:ext cx="62283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Power Transformation</a:t>
            </a:r>
            <a:endParaRPr/>
          </a:p>
        </p:txBody>
      </p:sp>
      <p:sp>
        <p:nvSpPr>
          <p:cNvPr id="899" name="Google Shape;899;p83"/>
          <p:cNvSpPr txBox="1"/>
          <p:nvPr/>
        </p:nvSpPr>
        <p:spPr>
          <a:xfrm>
            <a:off x="347925" y="912075"/>
            <a:ext cx="8234100" cy="35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Sans"/>
                <a:ea typeface="Nunito Sans"/>
                <a:cs typeface="Nunito Sans"/>
                <a:sym typeface="Nunito Sans"/>
              </a:rPr>
              <a:t>At its basic description, Power Transformation changes skewed data to fit a normal distribution (Gaussian). And there are two methods:</a:t>
            </a:r>
            <a:endParaRPr>
              <a:latin typeface="Nunito Sans"/>
              <a:ea typeface="Nunito Sans"/>
              <a:cs typeface="Nunito Sans"/>
              <a:sym typeface="Nunito Sans"/>
            </a:endParaRPr>
          </a:p>
          <a:p>
            <a:pPr marL="0" lvl="0" indent="0" algn="l" rtl="0">
              <a:spcBef>
                <a:spcPts val="0"/>
              </a:spcBef>
              <a:spcAft>
                <a:spcPts val="0"/>
              </a:spcAft>
              <a:buNone/>
            </a:pPr>
            <a:endParaRPr>
              <a:latin typeface="Nunito Sans"/>
              <a:ea typeface="Nunito Sans"/>
              <a:cs typeface="Nunito Sans"/>
              <a:sym typeface="Nunito Sans"/>
            </a:endParaRPr>
          </a:p>
          <a:p>
            <a:pPr marL="457200" lvl="0" indent="-317500" algn="l" rtl="0">
              <a:spcBef>
                <a:spcPts val="0"/>
              </a:spcBef>
              <a:spcAft>
                <a:spcPts val="0"/>
              </a:spcAft>
              <a:buSzPts val="1400"/>
              <a:buFont typeface="Nunito Sans"/>
              <a:buChar char="●"/>
            </a:pPr>
            <a:r>
              <a:rPr lang="en" b="1">
                <a:latin typeface="Nunito Sans"/>
                <a:ea typeface="Nunito Sans"/>
                <a:cs typeface="Nunito Sans"/>
                <a:sym typeface="Nunito Sans"/>
              </a:rPr>
              <a:t>Box-Cox</a:t>
            </a:r>
            <a:r>
              <a:rPr lang="en">
                <a:latin typeface="Nunito Sans"/>
                <a:ea typeface="Nunito Sans"/>
                <a:cs typeface="Nunito Sans"/>
                <a:sym typeface="Nunito Sans"/>
              </a:rPr>
              <a:t>:	Applicable only to datasets with positive values (excluding 0)</a:t>
            </a:r>
            <a:endParaRPr>
              <a:latin typeface="Nunito Sans"/>
              <a:ea typeface="Nunito Sans"/>
              <a:cs typeface="Nunito Sans"/>
              <a:sym typeface="Nunito Sans"/>
            </a:endParaRPr>
          </a:p>
          <a:p>
            <a:pPr marL="457200" lvl="0" indent="-317500" algn="l" rtl="0">
              <a:spcBef>
                <a:spcPts val="0"/>
              </a:spcBef>
              <a:spcAft>
                <a:spcPts val="0"/>
              </a:spcAft>
              <a:buSzPts val="1400"/>
              <a:buFont typeface="Nunito Sans"/>
              <a:buChar char="●"/>
            </a:pPr>
            <a:r>
              <a:rPr lang="en" b="1">
                <a:latin typeface="Nunito Sans"/>
                <a:ea typeface="Nunito Sans"/>
                <a:cs typeface="Nunito Sans"/>
                <a:sym typeface="Nunito Sans"/>
              </a:rPr>
              <a:t>Yeo-Johnson</a:t>
            </a:r>
            <a:r>
              <a:rPr lang="en">
                <a:latin typeface="Nunito Sans"/>
                <a:ea typeface="Nunito Sans"/>
                <a:cs typeface="Nunito Sans"/>
                <a:sym typeface="Nunito Sans"/>
              </a:rPr>
              <a:t>:	Applicable to datasets with positive and negative values</a:t>
            </a:r>
            <a:endParaRPr>
              <a:latin typeface="Nunito Sans"/>
              <a:ea typeface="Nunito Sans"/>
              <a:cs typeface="Nunito Sans"/>
              <a:sym typeface="Nunito Sans"/>
            </a:endParaRPr>
          </a:p>
          <a:p>
            <a:pPr marL="0" lvl="0" indent="0" algn="l" rtl="0">
              <a:spcBef>
                <a:spcPts val="0"/>
              </a:spcBef>
              <a:spcAft>
                <a:spcPts val="0"/>
              </a:spcAft>
              <a:buNone/>
            </a:pPr>
            <a:endParaRPr>
              <a:latin typeface="Nunito Sans"/>
              <a:ea typeface="Nunito Sans"/>
              <a:cs typeface="Nunito Sans"/>
              <a:sym typeface="Nunito Sans"/>
            </a:endParaRPr>
          </a:p>
          <a:p>
            <a:pPr marL="0" lvl="0" indent="0" algn="l" rtl="0">
              <a:spcBef>
                <a:spcPts val="0"/>
              </a:spcBef>
              <a:spcAft>
                <a:spcPts val="0"/>
              </a:spcAft>
              <a:buNone/>
            </a:pPr>
            <a:r>
              <a:rPr lang="en">
                <a:latin typeface="Nunito Sans"/>
                <a:ea typeface="Nunito Sans"/>
                <a:cs typeface="Nunito Sans"/>
                <a:sym typeface="Nunito Sans"/>
              </a:rPr>
              <a:t>For our project, we used </a:t>
            </a:r>
            <a:r>
              <a:rPr lang="en" b="1">
                <a:latin typeface="Nunito Sans"/>
                <a:ea typeface="Nunito Sans"/>
                <a:cs typeface="Nunito Sans"/>
                <a:sym typeface="Nunito Sans"/>
              </a:rPr>
              <a:t>Yeo-Johnson</a:t>
            </a:r>
            <a:r>
              <a:rPr lang="en">
                <a:latin typeface="Nunito Sans"/>
                <a:ea typeface="Nunito Sans"/>
                <a:cs typeface="Nunito Sans"/>
                <a:sym typeface="Nunito Sans"/>
              </a:rPr>
              <a:t> transformation as certain stats aren’t applied to all player positions. For instance, quarterbacks don’t have stats in receptions.</a:t>
            </a:r>
            <a:endParaRPr>
              <a:latin typeface="Nunito Sans"/>
              <a:ea typeface="Nunito Sans"/>
              <a:cs typeface="Nunito Sans"/>
              <a:sym typeface="Nunito Sans"/>
            </a:endParaRPr>
          </a:p>
          <a:p>
            <a:pPr marL="0" lvl="0" indent="0" algn="l" rtl="0">
              <a:spcBef>
                <a:spcPts val="0"/>
              </a:spcBef>
              <a:spcAft>
                <a:spcPts val="0"/>
              </a:spcAft>
              <a:buNone/>
            </a:pPr>
            <a:endParaRPr>
              <a:latin typeface="Nunito Sans"/>
              <a:ea typeface="Nunito Sans"/>
              <a:cs typeface="Nunito Sans"/>
              <a:sym typeface="Nunito Sans"/>
            </a:endParaRPr>
          </a:p>
          <a:p>
            <a:pPr marL="0" lvl="0" indent="0" algn="l" rtl="0">
              <a:spcBef>
                <a:spcPts val="0"/>
              </a:spcBef>
              <a:spcAft>
                <a:spcPts val="0"/>
              </a:spcAft>
              <a:buNone/>
            </a:pPr>
            <a:r>
              <a:rPr lang="en" b="1">
                <a:latin typeface="Nunito Sans"/>
                <a:ea typeface="Nunito Sans"/>
                <a:cs typeface="Nunito Sans"/>
                <a:sym typeface="Nunito Sans"/>
              </a:rPr>
              <a:t>How does Yeo-Johnson transformation work technically?</a:t>
            </a:r>
            <a:endParaRPr b="1">
              <a:latin typeface="Nunito Sans"/>
              <a:ea typeface="Nunito Sans"/>
              <a:cs typeface="Nunito Sans"/>
              <a:sym typeface="Nunito Sans"/>
            </a:endParaRPr>
          </a:p>
          <a:p>
            <a:pPr marL="0" lvl="0" indent="0" algn="l" rtl="0">
              <a:spcBef>
                <a:spcPts val="0"/>
              </a:spcBef>
              <a:spcAft>
                <a:spcPts val="0"/>
              </a:spcAft>
              <a:buNone/>
            </a:pPr>
            <a:r>
              <a:rPr lang="en">
                <a:latin typeface="Nunito Sans"/>
                <a:ea typeface="Nunito Sans"/>
                <a:cs typeface="Nunito Sans"/>
                <a:sym typeface="Nunito Sans"/>
              </a:rPr>
              <a:t>	For all the positive values, the Yeo-Johnson </a:t>
            </a:r>
            <a:endParaRPr>
              <a:latin typeface="Nunito Sans"/>
              <a:ea typeface="Nunito Sans"/>
              <a:cs typeface="Nunito Sans"/>
              <a:sym typeface="Nunito Sans"/>
            </a:endParaRPr>
          </a:p>
          <a:p>
            <a:pPr marL="0" lvl="0" indent="0" algn="l" rtl="0">
              <a:spcBef>
                <a:spcPts val="0"/>
              </a:spcBef>
              <a:spcAft>
                <a:spcPts val="0"/>
              </a:spcAft>
              <a:buNone/>
            </a:pPr>
            <a:r>
              <a:rPr lang="en">
                <a:latin typeface="Nunito Sans"/>
                <a:ea typeface="Nunito Sans"/>
                <a:cs typeface="Nunito Sans"/>
                <a:sym typeface="Nunito Sans"/>
              </a:rPr>
              <a:t>transformation applies a formula similar to Box-Cox, where </a:t>
            </a:r>
            <a:endParaRPr>
              <a:latin typeface="Nunito Sans"/>
              <a:ea typeface="Nunito Sans"/>
              <a:cs typeface="Nunito Sans"/>
              <a:sym typeface="Nunito Sans"/>
            </a:endParaRPr>
          </a:p>
          <a:p>
            <a:pPr marL="0" lvl="0" indent="0" algn="l" rtl="0">
              <a:spcBef>
                <a:spcPts val="0"/>
              </a:spcBef>
              <a:spcAft>
                <a:spcPts val="0"/>
              </a:spcAft>
              <a:buNone/>
            </a:pPr>
            <a:r>
              <a:rPr lang="en">
                <a:latin typeface="Nunito Sans"/>
                <a:ea typeface="Nunito Sans"/>
                <a:cs typeface="Nunito Sans"/>
                <a:sym typeface="Nunito Sans"/>
              </a:rPr>
              <a:t>y is the original data value and λ is a parameter that determines the specific equation to be applied. This λ parameter is chosen to maximize the likelihood of achieving a Gaussian distribution, generally iterating through possible values until the highest likelihood is achieved.</a:t>
            </a:r>
            <a:endParaRPr>
              <a:latin typeface="Nunito Sans"/>
              <a:ea typeface="Nunito Sans"/>
              <a:cs typeface="Nunito Sans"/>
              <a:sym typeface="Nunito Sans"/>
            </a:endParaRPr>
          </a:p>
        </p:txBody>
      </p:sp>
      <p:pic>
        <p:nvPicPr>
          <p:cNvPr id="900" name="Google Shape;900;p83"/>
          <p:cNvPicPr preferRelativeResize="0"/>
          <p:nvPr/>
        </p:nvPicPr>
        <p:blipFill>
          <a:blip r:embed="rId3">
            <a:alphaModFix/>
          </a:blip>
          <a:stretch>
            <a:fillRect/>
          </a:stretch>
        </p:blipFill>
        <p:spPr>
          <a:xfrm>
            <a:off x="5352278" y="2720551"/>
            <a:ext cx="3381900" cy="763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4"/>
          <p:cNvSpPr txBox="1"/>
          <p:nvPr/>
        </p:nvSpPr>
        <p:spPr>
          <a:xfrm>
            <a:off x="347925" y="912075"/>
            <a:ext cx="8234100" cy="19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Nunito Sans"/>
              <a:ea typeface="Nunito Sans"/>
              <a:cs typeface="Nunito Sans"/>
              <a:sym typeface="Nunito Sans"/>
            </a:endParaRPr>
          </a:p>
          <a:p>
            <a:pPr marL="0" lvl="0" indent="0" algn="l" rtl="0">
              <a:spcBef>
                <a:spcPts val="0"/>
              </a:spcBef>
              <a:spcAft>
                <a:spcPts val="0"/>
              </a:spcAft>
              <a:buNone/>
            </a:pPr>
            <a:r>
              <a:rPr lang="en" dirty="0">
                <a:latin typeface="Nunito Sans"/>
                <a:ea typeface="Nunito Sans"/>
                <a:cs typeface="Nunito Sans"/>
                <a:sym typeface="Nunito Sans"/>
              </a:rPr>
              <a:t>Link to the Kaggle dataset:</a:t>
            </a:r>
            <a:endParaRPr dirty="0">
              <a:latin typeface="Nunito Sans"/>
              <a:ea typeface="Nunito Sans"/>
              <a:cs typeface="Nunito Sans"/>
              <a:sym typeface="Nunito Sans"/>
            </a:endParaRPr>
          </a:p>
          <a:p>
            <a:pPr marL="0" lvl="0" indent="0" algn="l" rtl="0">
              <a:lnSpc>
                <a:spcPct val="115000"/>
              </a:lnSpc>
              <a:spcBef>
                <a:spcPts val="0"/>
              </a:spcBef>
              <a:spcAft>
                <a:spcPts val="0"/>
              </a:spcAft>
              <a:buNone/>
            </a:pPr>
            <a:r>
              <a:rPr lang="en" dirty="0">
                <a:solidFill>
                  <a:schemeClr val="accent1"/>
                </a:solidFill>
                <a:latin typeface="Nunito Sans"/>
                <a:ea typeface="Nunito Sans"/>
                <a:cs typeface="Nunito Sans"/>
                <a:sym typeface="Nunito Sans"/>
              </a:rPr>
              <a:t>“Fantasy Football Data 2017 - 2023” by Gary Bolduc </a:t>
            </a:r>
            <a:r>
              <a:rPr lang="en" u="sng" dirty="0">
                <a:solidFill>
                  <a:schemeClr val="accent2"/>
                </a:solidFill>
                <a:latin typeface="Nunito Sans"/>
                <a:ea typeface="Nunito Sans"/>
                <a:cs typeface="Nunito Sans"/>
                <a:sym typeface="Nunito Sans"/>
                <a:hlinkClick r:id="rId3">
                  <a:extLst>
                    <a:ext uri="{A12FA001-AC4F-418D-AE19-62706E023703}">
                      <ahyp:hlinkClr xmlns:ahyp="http://schemas.microsoft.com/office/drawing/2018/hyperlinkcolor" val="tx"/>
                    </a:ext>
                  </a:extLst>
                </a:hlinkClick>
              </a:rPr>
              <a:t>https://www.kaggle.com/datasets/gbolduc/fantasy-football-data-2017-2023?select=fantasy_merged_7_17.csv</a:t>
            </a:r>
            <a:endParaRPr dirty="0">
              <a:solidFill>
                <a:schemeClr val="accent2"/>
              </a:solidFill>
              <a:latin typeface="Nunito Sans"/>
              <a:ea typeface="Nunito Sans"/>
              <a:cs typeface="Nunito Sans"/>
              <a:sym typeface="Nunito Sans"/>
            </a:endParaRPr>
          </a:p>
          <a:p>
            <a:pPr marL="0" lvl="0" indent="0" algn="l" rtl="0">
              <a:spcBef>
                <a:spcPts val="500"/>
              </a:spcBef>
              <a:spcAft>
                <a:spcPts val="0"/>
              </a:spcAft>
              <a:buNone/>
            </a:pPr>
            <a:endParaRPr dirty="0">
              <a:latin typeface="Nunito Sans"/>
              <a:ea typeface="Nunito Sans"/>
              <a:cs typeface="Nunito Sans"/>
              <a:sym typeface="Nunito Sans"/>
            </a:endParaRPr>
          </a:p>
          <a:p>
            <a:pPr marL="0" lvl="0" indent="0" algn="l" rtl="0">
              <a:spcBef>
                <a:spcPts val="0"/>
              </a:spcBef>
              <a:spcAft>
                <a:spcPts val="0"/>
              </a:spcAft>
              <a:buNone/>
            </a:pPr>
            <a:r>
              <a:rPr lang="en" dirty="0">
                <a:latin typeface="Nunito Sans"/>
                <a:ea typeface="Nunito Sans"/>
                <a:cs typeface="Nunito Sans"/>
                <a:sym typeface="Nunito Sans"/>
              </a:rPr>
              <a:t>References:</a:t>
            </a:r>
            <a:endParaRPr dirty="0">
              <a:latin typeface="Nunito Sans"/>
              <a:ea typeface="Nunito Sans"/>
              <a:cs typeface="Nunito Sans"/>
              <a:sym typeface="Nunito Sans"/>
            </a:endParaRPr>
          </a:p>
        </p:txBody>
      </p:sp>
      <p:sp>
        <p:nvSpPr>
          <p:cNvPr id="906" name="Google Shape;906;p84"/>
          <p:cNvSpPr txBox="1">
            <a:spLocks noGrp="1"/>
          </p:cNvSpPr>
          <p:nvPr>
            <p:ph type="ctrTitle"/>
          </p:nvPr>
        </p:nvSpPr>
        <p:spPr>
          <a:xfrm>
            <a:off x="1457850" y="109725"/>
            <a:ext cx="62283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References</a:t>
            </a:r>
            <a:endParaRPr dirty="0"/>
          </a:p>
        </p:txBody>
      </p:sp>
      <p:sp>
        <p:nvSpPr>
          <p:cNvPr id="907" name="Google Shape;907;p84"/>
          <p:cNvSpPr txBox="1"/>
          <p:nvPr/>
        </p:nvSpPr>
        <p:spPr>
          <a:xfrm>
            <a:off x="347925" y="2659725"/>
            <a:ext cx="8234100" cy="15717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None/>
            </a:pPr>
            <a:r>
              <a:rPr lang="en">
                <a:solidFill>
                  <a:schemeClr val="accent1"/>
                </a:solidFill>
                <a:latin typeface="Nunito Sans"/>
                <a:ea typeface="Nunito Sans"/>
                <a:cs typeface="Nunito Sans"/>
                <a:sym typeface="Nunito Sans"/>
              </a:rPr>
              <a:t>Yeo, In‐Kwon, and Richard A. Johnson. “A new family of power transformations to improve normality or symmetry.” </a:t>
            </a:r>
            <a:r>
              <a:rPr lang="en" i="1">
                <a:solidFill>
                  <a:schemeClr val="accent1"/>
                </a:solidFill>
                <a:latin typeface="Nunito Sans"/>
                <a:ea typeface="Nunito Sans"/>
                <a:cs typeface="Nunito Sans"/>
                <a:sym typeface="Nunito Sans"/>
              </a:rPr>
              <a:t>Biometrika</a:t>
            </a:r>
            <a:r>
              <a:rPr lang="en">
                <a:solidFill>
                  <a:schemeClr val="accent1"/>
                </a:solidFill>
                <a:latin typeface="Nunito Sans"/>
                <a:ea typeface="Nunito Sans"/>
                <a:cs typeface="Nunito Sans"/>
                <a:sym typeface="Nunito Sans"/>
              </a:rPr>
              <a:t>, vol. 87, no. 4, 1 Dec. 2000, pp. 954–959, </a:t>
            </a:r>
            <a:r>
              <a:rPr lang="en" u="sng">
                <a:solidFill>
                  <a:schemeClr val="accent2"/>
                </a:solidFill>
                <a:latin typeface="Nunito Sans"/>
                <a:ea typeface="Nunito Sans"/>
                <a:cs typeface="Nunito Sans"/>
                <a:sym typeface="Nunito Sans"/>
                <a:hlinkClick r:id="rId4">
                  <a:extLst>
                    <a:ext uri="{A12FA001-AC4F-418D-AE19-62706E023703}">
                      <ahyp:hlinkClr xmlns:ahyp="http://schemas.microsoft.com/office/drawing/2018/hyperlinkcolor" val="tx"/>
                    </a:ext>
                  </a:extLst>
                </a:hlinkClick>
              </a:rPr>
              <a:t>https://doi.org/10.1093/biomet/87.4.954</a:t>
            </a:r>
            <a:r>
              <a:rPr lang="en">
                <a:latin typeface="Nunito Sans"/>
                <a:ea typeface="Nunito Sans"/>
                <a:cs typeface="Nunito Sans"/>
                <a:sym typeface="Nunito Sans"/>
              </a:rPr>
              <a:t>. </a:t>
            </a:r>
            <a:endParaRPr>
              <a:latin typeface="Nunito Sans"/>
              <a:ea typeface="Nunito Sans"/>
              <a:cs typeface="Nunito Sans"/>
              <a:sym typeface="Nunito Sans"/>
            </a:endParaRPr>
          </a:p>
          <a:p>
            <a:pPr marL="457200" lvl="0" indent="-457200" algn="l" rtl="0">
              <a:spcBef>
                <a:spcPts val="0"/>
              </a:spcBef>
              <a:spcAft>
                <a:spcPts val="0"/>
              </a:spcAft>
              <a:buNone/>
            </a:pPr>
            <a:endParaRPr>
              <a:latin typeface="Nunito Sans"/>
              <a:ea typeface="Nunito Sans"/>
              <a:cs typeface="Nunito Sans"/>
              <a:sym typeface="Nuni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58"/>
          <p:cNvGrpSpPr/>
          <p:nvPr/>
        </p:nvGrpSpPr>
        <p:grpSpPr>
          <a:xfrm>
            <a:off x="795907" y="885700"/>
            <a:ext cx="4087213" cy="4257805"/>
            <a:chOff x="795907" y="885700"/>
            <a:chExt cx="4087213" cy="4257805"/>
          </a:xfrm>
        </p:grpSpPr>
        <p:sp>
          <p:nvSpPr>
            <p:cNvPr id="362" name="Google Shape;362;p58"/>
            <p:cNvSpPr/>
            <p:nvPr/>
          </p:nvSpPr>
          <p:spPr>
            <a:xfrm>
              <a:off x="795907" y="885700"/>
              <a:ext cx="4087213" cy="3137742"/>
            </a:xfrm>
            <a:custGeom>
              <a:avLst/>
              <a:gdLst/>
              <a:ahLst/>
              <a:cxnLst/>
              <a:rect l="l" t="t" r="r" b="b"/>
              <a:pathLst>
                <a:path w="39173" h="30073" extrusionOk="0">
                  <a:moveTo>
                    <a:pt x="708" y="0"/>
                  </a:moveTo>
                  <a:lnTo>
                    <a:pt x="1" y="30073"/>
                  </a:lnTo>
                  <a:lnTo>
                    <a:pt x="39172" y="29815"/>
                  </a:lnTo>
                  <a:lnTo>
                    <a:pt x="38551" y="803"/>
                  </a:lnTo>
                  <a:lnTo>
                    <a:pt x="708"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8"/>
            <p:cNvSpPr/>
            <p:nvPr/>
          </p:nvSpPr>
          <p:spPr>
            <a:xfrm>
              <a:off x="1476918" y="3580007"/>
              <a:ext cx="223491" cy="1563497"/>
            </a:xfrm>
            <a:custGeom>
              <a:avLst/>
              <a:gdLst/>
              <a:ahLst/>
              <a:cxnLst/>
              <a:rect l="l" t="t" r="r" b="b"/>
              <a:pathLst>
                <a:path w="2142" h="14985" extrusionOk="0">
                  <a:moveTo>
                    <a:pt x="1331" y="1"/>
                  </a:moveTo>
                  <a:lnTo>
                    <a:pt x="1" y="74"/>
                  </a:lnTo>
                  <a:lnTo>
                    <a:pt x="811" y="14844"/>
                  </a:lnTo>
                  <a:cubicBezTo>
                    <a:pt x="811" y="14844"/>
                    <a:pt x="1018" y="14984"/>
                    <a:pt x="1391" y="14984"/>
                  </a:cubicBezTo>
                  <a:cubicBezTo>
                    <a:pt x="1421" y="14984"/>
                    <a:pt x="1453" y="14983"/>
                    <a:pt x="1486" y="14981"/>
                  </a:cubicBezTo>
                  <a:cubicBezTo>
                    <a:pt x="1896" y="14959"/>
                    <a:pt x="2141" y="14770"/>
                    <a:pt x="2141" y="14770"/>
                  </a:cubicBezTo>
                  <a:lnTo>
                    <a:pt x="133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8"/>
            <p:cNvSpPr/>
            <p:nvPr/>
          </p:nvSpPr>
          <p:spPr>
            <a:xfrm>
              <a:off x="3865412" y="3571556"/>
              <a:ext cx="254688" cy="1562767"/>
            </a:xfrm>
            <a:custGeom>
              <a:avLst/>
              <a:gdLst/>
              <a:ahLst/>
              <a:cxnLst/>
              <a:rect l="l" t="t" r="r" b="b"/>
              <a:pathLst>
                <a:path w="2441" h="14978" extrusionOk="0">
                  <a:moveTo>
                    <a:pt x="1110" y="1"/>
                  </a:moveTo>
                  <a:lnTo>
                    <a:pt x="1" y="14751"/>
                  </a:lnTo>
                  <a:cubicBezTo>
                    <a:pt x="1" y="14751"/>
                    <a:pt x="219" y="14945"/>
                    <a:pt x="651" y="14974"/>
                  </a:cubicBezTo>
                  <a:cubicBezTo>
                    <a:pt x="687" y="14977"/>
                    <a:pt x="722" y="14978"/>
                    <a:pt x="755" y="14978"/>
                  </a:cubicBezTo>
                  <a:cubicBezTo>
                    <a:pt x="1108" y="14978"/>
                    <a:pt x="1329" y="14849"/>
                    <a:pt x="1329" y="14849"/>
                  </a:cubicBezTo>
                  <a:lnTo>
                    <a:pt x="2441" y="101"/>
                  </a:lnTo>
                  <a:lnTo>
                    <a:pt x="1110"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8"/>
            <p:cNvSpPr/>
            <p:nvPr/>
          </p:nvSpPr>
          <p:spPr>
            <a:xfrm>
              <a:off x="952413" y="988681"/>
              <a:ext cx="3787764" cy="2904443"/>
            </a:xfrm>
            <a:custGeom>
              <a:avLst/>
              <a:gdLst/>
              <a:ahLst/>
              <a:cxnLst/>
              <a:rect l="l" t="t" r="r" b="b"/>
              <a:pathLst>
                <a:path w="36303" h="27837" extrusionOk="0">
                  <a:moveTo>
                    <a:pt x="847" y="329"/>
                  </a:moveTo>
                  <a:lnTo>
                    <a:pt x="35402" y="1181"/>
                  </a:lnTo>
                  <a:lnTo>
                    <a:pt x="35973" y="27515"/>
                  </a:lnTo>
                  <a:lnTo>
                    <a:pt x="327" y="27515"/>
                  </a:lnTo>
                  <a:lnTo>
                    <a:pt x="847" y="329"/>
                  </a:lnTo>
                  <a:close/>
                  <a:moveTo>
                    <a:pt x="533" y="0"/>
                  </a:moveTo>
                  <a:lnTo>
                    <a:pt x="3" y="27674"/>
                  </a:lnTo>
                  <a:lnTo>
                    <a:pt x="0" y="27836"/>
                  </a:lnTo>
                  <a:lnTo>
                    <a:pt x="36302" y="27836"/>
                  </a:lnTo>
                  <a:lnTo>
                    <a:pt x="35716" y="869"/>
                  </a:lnTo>
                  <a:lnTo>
                    <a:pt x="5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8"/>
            <p:cNvSpPr/>
            <p:nvPr/>
          </p:nvSpPr>
          <p:spPr>
            <a:xfrm>
              <a:off x="992375" y="2092468"/>
              <a:ext cx="3691461" cy="43926"/>
            </a:xfrm>
            <a:custGeom>
              <a:avLst/>
              <a:gdLst/>
              <a:ahLst/>
              <a:cxnLst/>
              <a:rect l="l" t="t" r="r" b="b"/>
              <a:pathLst>
                <a:path w="35380" h="421" extrusionOk="0">
                  <a:moveTo>
                    <a:pt x="35379" y="1"/>
                  </a:moveTo>
                  <a:lnTo>
                    <a:pt x="0" y="99"/>
                  </a:lnTo>
                  <a:lnTo>
                    <a:pt x="3" y="421"/>
                  </a:lnTo>
                  <a:lnTo>
                    <a:pt x="35379" y="322"/>
                  </a:lnTo>
                  <a:lnTo>
                    <a:pt x="35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8"/>
            <p:cNvSpPr/>
            <p:nvPr/>
          </p:nvSpPr>
          <p:spPr>
            <a:xfrm>
              <a:off x="2114629" y="2115526"/>
              <a:ext cx="1385706" cy="570204"/>
            </a:xfrm>
            <a:custGeom>
              <a:avLst/>
              <a:gdLst/>
              <a:ahLst/>
              <a:cxnLst/>
              <a:rect l="l" t="t" r="r" b="b"/>
              <a:pathLst>
                <a:path w="13281" h="5465" extrusionOk="0">
                  <a:moveTo>
                    <a:pt x="322" y="1"/>
                  </a:moveTo>
                  <a:lnTo>
                    <a:pt x="1" y="13"/>
                  </a:lnTo>
                  <a:lnTo>
                    <a:pt x="207" y="5430"/>
                  </a:lnTo>
                  <a:lnTo>
                    <a:pt x="13077" y="5465"/>
                  </a:lnTo>
                  <a:lnTo>
                    <a:pt x="13280" y="13"/>
                  </a:lnTo>
                  <a:lnTo>
                    <a:pt x="12961" y="1"/>
                  </a:lnTo>
                  <a:lnTo>
                    <a:pt x="12767" y="5141"/>
                  </a:lnTo>
                  <a:lnTo>
                    <a:pt x="516" y="5109"/>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58"/>
          <p:cNvSpPr txBox="1">
            <a:spLocks noGrp="1"/>
          </p:cNvSpPr>
          <p:nvPr>
            <p:ph type="ctrTitle"/>
          </p:nvPr>
        </p:nvSpPr>
        <p:spPr>
          <a:xfrm>
            <a:off x="1842251" y="1137625"/>
            <a:ext cx="2770200" cy="9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369" name="Google Shape;369;p58"/>
          <p:cNvSpPr txBox="1">
            <a:spLocks noGrp="1"/>
          </p:cNvSpPr>
          <p:nvPr>
            <p:ph type="title" idx="2"/>
          </p:nvPr>
        </p:nvSpPr>
        <p:spPr>
          <a:xfrm>
            <a:off x="1064756" y="1137613"/>
            <a:ext cx="1415700" cy="9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70" name="Google Shape;370;p58"/>
          <p:cNvSpPr txBox="1">
            <a:spLocks noGrp="1"/>
          </p:cNvSpPr>
          <p:nvPr>
            <p:ph type="subTitle" idx="1"/>
          </p:nvPr>
        </p:nvSpPr>
        <p:spPr>
          <a:xfrm>
            <a:off x="106475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HOME</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371" name="Google Shape;371;p58"/>
          <p:cNvSpPr txBox="1">
            <a:spLocks noGrp="1"/>
          </p:cNvSpPr>
          <p:nvPr>
            <p:ph type="subTitle" idx="1"/>
          </p:nvPr>
        </p:nvSpPr>
        <p:spPr>
          <a:xfrm>
            <a:off x="354410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VISITOR</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372" name="Google Shape;372;p58"/>
          <p:cNvSpPr txBox="1">
            <a:spLocks noGrp="1"/>
          </p:cNvSpPr>
          <p:nvPr>
            <p:ph type="subTitle" idx="1"/>
          </p:nvPr>
        </p:nvSpPr>
        <p:spPr>
          <a:xfrm>
            <a:off x="106475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373" name="Google Shape;373;p58"/>
          <p:cNvSpPr txBox="1">
            <a:spLocks noGrp="1"/>
          </p:cNvSpPr>
          <p:nvPr>
            <p:ph type="subTitle" idx="1"/>
          </p:nvPr>
        </p:nvSpPr>
        <p:spPr>
          <a:xfrm>
            <a:off x="354410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374" name="Google Shape;374;p58"/>
          <p:cNvSpPr txBox="1">
            <a:spLocks noGrp="1"/>
          </p:cNvSpPr>
          <p:nvPr>
            <p:ph type="subTitle" idx="1"/>
          </p:nvPr>
        </p:nvSpPr>
        <p:spPr>
          <a:xfrm>
            <a:off x="10647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DOWN</a:t>
            </a:r>
            <a:endParaRPr>
              <a:solidFill>
                <a:schemeClr val="lt1"/>
              </a:solidFill>
              <a:latin typeface="Big Shoulders Display Medium"/>
              <a:ea typeface="Big Shoulders Display Medium"/>
              <a:cs typeface="Big Shoulders Display Medium"/>
              <a:sym typeface="Big Shoulders Display Medium"/>
            </a:endParaRPr>
          </a:p>
        </p:txBody>
      </p:sp>
      <p:sp>
        <p:nvSpPr>
          <p:cNvPr id="375" name="Google Shape;375;p58"/>
          <p:cNvSpPr txBox="1">
            <a:spLocks noGrp="1"/>
          </p:cNvSpPr>
          <p:nvPr>
            <p:ph type="subTitle" idx="1"/>
          </p:nvPr>
        </p:nvSpPr>
        <p:spPr>
          <a:xfrm>
            <a:off x="35441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QTR</a:t>
            </a:r>
            <a:endParaRPr>
              <a:solidFill>
                <a:schemeClr val="lt1"/>
              </a:solidFill>
              <a:latin typeface="Big Shoulders Display Medium"/>
              <a:ea typeface="Big Shoulders Display Medium"/>
              <a:cs typeface="Big Shoulders Display Medium"/>
              <a:sym typeface="Big Shoulders Display Medium"/>
            </a:endParaRPr>
          </a:p>
        </p:txBody>
      </p:sp>
      <p:sp>
        <p:nvSpPr>
          <p:cNvPr id="376" name="Google Shape;376;p58"/>
          <p:cNvSpPr txBox="1">
            <a:spLocks noGrp="1"/>
          </p:cNvSpPr>
          <p:nvPr>
            <p:ph type="subTitle" idx="1"/>
          </p:nvPr>
        </p:nvSpPr>
        <p:spPr>
          <a:xfrm>
            <a:off x="18912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TO GO</a:t>
            </a:r>
            <a:endParaRPr>
              <a:solidFill>
                <a:schemeClr val="lt1"/>
              </a:solidFill>
              <a:latin typeface="Big Shoulders Display Medium"/>
              <a:ea typeface="Big Shoulders Display Medium"/>
              <a:cs typeface="Big Shoulders Display Medium"/>
              <a:sym typeface="Big Shoulders Display Medium"/>
            </a:endParaRPr>
          </a:p>
        </p:txBody>
      </p:sp>
      <p:sp>
        <p:nvSpPr>
          <p:cNvPr id="377" name="Google Shape;377;p58"/>
          <p:cNvSpPr txBox="1">
            <a:spLocks noGrp="1"/>
          </p:cNvSpPr>
          <p:nvPr>
            <p:ph type="subTitle" idx="1"/>
          </p:nvPr>
        </p:nvSpPr>
        <p:spPr>
          <a:xfrm>
            <a:off x="27176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BALL ON</a:t>
            </a:r>
            <a:endParaRPr>
              <a:solidFill>
                <a:schemeClr val="lt1"/>
              </a:solidFill>
              <a:latin typeface="Big Shoulders Display Medium"/>
              <a:ea typeface="Big Shoulders Display Medium"/>
              <a:cs typeface="Big Shoulders Display Medium"/>
              <a:sym typeface="Big Shoulders Display Medium"/>
            </a:endParaRPr>
          </a:p>
        </p:txBody>
      </p:sp>
      <p:sp>
        <p:nvSpPr>
          <p:cNvPr id="378" name="Google Shape;378;p58"/>
          <p:cNvSpPr txBox="1">
            <a:spLocks noGrp="1"/>
          </p:cNvSpPr>
          <p:nvPr>
            <p:ph type="subTitle" idx="1"/>
          </p:nvPr>
        </p:nvSpPr>
        <p:spPr>
          <a:xfrm>
            <a:off x="10647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379" name="Google Shape;379;p58"/>
          <p:cNvSpPr txBox="1">
            <a:spLocks noGrp="1"/>
          </p:cNvSpPr>
          <p:nvPr>
            <p:ph type="subTitle" idx="1"/>
          </p:nvPr>
        </p:nvSpPr>
        <p:spPr>
          <a:xfrm>
            <a:off x="35441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380" name="Google Shape;380;p58"/>
          <p:cNvSpPr txBox="1">
            <a:spLocks noGrp="1"/>
          </p:cNvSpPr>
          <p:nvPr>
            <p:ph type="subTitle" idx="1"/>
          </p:nvPr>
        </p:nvSpPr>
        <p:spPr>
          <a:xfrm>
            <a:off x="18912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381" name="Google Shape;381;p58"/>
          <p:cNvSpPr txBox="1">
            <a:spLocks noGrp="1"/>
          </p:cNvSpPr>
          <p:nvPr>
            <p:ph type="subTitle" idx="1"/>
          </p:nvPr>
        </p:nvSpPr>
        <p:spPr>
          <a:xfrm>
            <a:off x="27176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382" name="Google Shape;382;p58"/>
          <p:cNvSpPr txBox="1">
            <a:spLocks noGrp="1"/>
          </p:cNvSpPr>
          <p:nvPr>
            <p:ph type="subTitle" idx="1"/>
          </p:nvPr>
        </p:nvSpPr>
        <p:spPr>
          <a:xfrm>
            <a:off x="2304425" y="2179569"/>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Big Shoulders Display Medium"/>
                <a:ea typeface="Big Shoulders Display Medium"/>
                <a:cs typeface="Big Shoulders Display Medium"/>
                <a:sym typeface="Big Shoulders Display Medium"/>
              </a:rPr>
              <a:t>00:00</a:t>
            </a:r>
            <a:endParaRPr sz="1800">
              <a:solidFill>
                <a:schemeClr val="accent3"/>
              </a:solidFill>
              <a:latin typeface="Big Shoulders Display Medium"/>
              <a:ea typeface="Big Shoulders Display Medium"/>
              <a:cs typeface="Big Shoulders Display Medium"/>
              <a:sym typeface="Big Shoulders Display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9"/>
          <p:cNvSpPr txBox="1">
            <a:spLocks noGrp="1"/>
          </p:cNvSpPr>
          <p:nvPr>
            <p:ph type="ctrTitle"/>
          </p:nvPr>
        </p:nvSpPr>
        <p:spPr>
          <a:xfrm>
            <a:off x="275525" y="717771"/>
            <a:ext cx="2489100" cy="60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Objective</a:t>
            </a:r>
            <a:endParaRPr/>
          </a:p>
        </p:txBody>
      </p:sp>
      <p:sp>
        <p:nvSpPr>
          <p:cNvPr id="388" name="Google Shape;388;p59"/>
          <p:cNvSpPr txBox="1">
            <a:spLocks noGrp="1"/>
          </p:cNvSpPr>
          <p:nvPr>
            <p:ph type="subTitle" idx="1"/>
          </p:nvPr>
        </p:nvSpPr>
        <p:spPr>
          <a:xfrm>
            <a:off x="555175" y="1721838"/>
            <a:ext cx="40944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Create a machine learning model that leverages NFL football player statistics from 2017-2023 to predict players’ fantasy rankings given their stats. Our model is designed to help fantasy football managers make smart decisions when selecting players for their rosters. </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cxnSp>
        <p:nvCxnSpPr>
          <p:cNvPr id="389" name="Google Shape;389;p59"/>
          <p:cNvCxnSpPr/>
          <p:nvPr/>
        </p:nvCxnSpPr>
        <p:spPr>
          <a:xfrm>
            <a:off x="-215525" y="1410450"/>
            <a:ext cx="2914800" cy="0"/>
          </a:xfrm>
          <a:prstGeom prst="straightConnector1">
            <a:avLst/>
          </a:prstGeom>
          <a:noFill/>
          <a:ln w="19050" cap="flat" cmpd="sng">
            <a:solidFill>
              <a:schemeClr val="lt1"/>
            </a:solidFill>
            <a:prstDash val="dash"/>
            <a:round/>
            <a:headEnd type="none" w="lg" len="lg"/>
            <a:tailEnd type="triangle" w="lg" len="lg"/>
          </a:ln>
        </p:spPr>
      </p:cxnSp>
      <p:grpSp>
        <p:nvGrpSpPr>
          <p:cNvPr id="390" name="Google Shape;390;p59"/>
          <p:cNvGrpSpPr/>
          <p:nvPr/>
        </p:nvGrpSpPr>
        <p:grpSpPr>
          <a:xfrm flipH="1">
            <a:off x="5362004" y="1327366"/>
            <a:ext cx="2742357" cy="3803561"/>
            <a:chOff x="845875" y="2400750"/>
            <a:chExt cx="942650" cy="1307425"/>
          </a:xfrm>
        </p:grpSpPr>
        <p:sp>
          <p:nvSpPr>
            <p:cNvPr id="391" name="Google Shape;391;p59"/>
            <p:cNvSpPr/>
            <p:nvPr/>
          </p:nvSpPr>
          <p:spPr>
            <a:xfrm>
              <a:off x="1758800" y="2513325"/>
              <a:ext cx="19400" cy="1035150"/>
            </a:xfrm>
            <a:custGeom>
              <a:avLst/>
              <a:gdLst/>
              <a:ahLst/>
              <a:cxnLst/>
              <a:rect l="l" t="t" r="r" b="b"/>
              <a:pathLst>
                <a:path w="776" h="41406" extrusionOk="0">
                  <a:moveTo>
                    <a:pt x="390" y="1"/>
                  </a:moveTo>
                  <a:cubicBezTo>
                    <a:pt x="181" y="1"/>
                    <a:pt x="1" y="168"/>
                    <a:pt x="1" y="385"/>
                  </a:cubicBezTo>
                  <a:lnTo>
                    <a:pt x="1" y="41308"/>
                  </a:lnTo>
                  <a:lnTo>
                    <a:pt x="775" y="41406"/>
                  </a:lnTo>
                  <a:lnTo>
                    <a:pt x="775" y="385"/>
                  </a:lnTo>
                  <a:cubicBezTo>
                    <a:pt x="775" y="194"/>
                    <a:pt x="631" y="29"/>
                    <a:pt x="435" y="3"/>
                  </a:cubicBezTo>
                  <a:cubicBezTo>
                    <a:pt x="420" y="1"/>
                    <a:pt x="405"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9"/>
            <p:cNvSpPr/>
            <p:nvPr/>
          </p:nvSpPr>
          <p:spPr>
            <a:xfrm>
              <a:off x="866000" y="2956700"/>
              <a:ext cx="902525" cy="131825"/>
            </a:xfrm>
            <a:custGeom>
              <a:avLst/>
              <a:gdLst/>
              <a:ahLst/>
              <a:cxnLst/>
              <a:rect l="l" t="t" r="r" b="b"/>
              <a:pathLst>
                <a:path w="36101" h="5273" extrusionOk="0">
                  <a:moveTo>
                    <a:pt x="1" y="0"/>
                  </a:moveTo>
                  <a:lnTo>
                    <a:pt x="1" y="770"/>
                  </a:lnTo>
                  <a:lnTo>
                    <a:pt x="36100" y="5273"/>
                  </a:lnTo>
                  <a:lnTo>
                    <a:pt x="36100" y="44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9"/>
            <p:cNvSpPr/>
            <p:nvPr/>
          </p:nvSpPr>
          <p:spPr>
            <a:xfrm>
              <a:off x="1748225" y="3512525"/>
              <a:ext cx="40300" cy="195650"/>
            </a:xfrm>
            <a:custGeom>
              <a:avLst/>
              <a:gdLst/>
              <a:ahLst/>
              <a:cxnLst/>
              <a:rect l="l" t="t" r="r" b="b"/>
              <a:pathLst>
                <a:path w="1612" h="7826" extrusionOk="0">
                  <a:moveTo>
                    <a:pt x="799" y="1"/>
                  </a:moveTo>
                  <a:cubicBezTo>
                    <a:pt x="364" y="1"/>
                    <a:pt x="1" y="353"/>
                    <a:pt x="1" y="803"/>
                  </a:cubicBezTo>
                  <a:lnTo>
                    <a:pt x="6" y="7826"/>
                  </a:lnTo>
                  <a:lnTo>
                    <a:pt x="1612" y="7826"/>
                  </a:lnTo>
                  <a:lnTo>
                    <a:pt x="1612" y="803"/>
                  </a:lnTo>
                  <a:cubicBezTo>
                    <a:pt x="1612" y="395"/>
                    <a:pt x="1307" y="54"/>
                    <a:pt x="904" y="8"/>
                  </a:cubicBezTo>
                  <a:cubicBezTo>
                    <a:pt x="869" y="3"/>
                    <a:pt x="834" y="1"/>
                    <a:pt x="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9"/>
            <p:cNvSpPr/>
            <p:nvPr/>
          </p:nvSpPr>
          <p:spPr>
            <a:xfrm>
              <a:off x="856325" y="2400750"/>
              <a:ext cx="19375" cy="1035300"/>
            </a:xfrm>
            <a:custGeom>
              <a:avLst/>
              <a:gdLst/>
              <a:ahLst/>
              <a:cxnLst/>
              <a:rect l="l" t="t" r="r" b="b"/>
              <a:pathLst>
                <a:path w="775" h="41412" extrusionOk="0">
                  <a:moveTo>
                    <a:pt x="390" y="1"/>
                  </a:moveTo>
                  <a:cubicBezTo>
                    <a:pt x="181" y="1"/>
                    <a:pt x="0" y="168"/>
                    <a:pt x="0" y="385"/>
                  </a:cubicBezTo>
                  <a:lnTo>
                    <a:pt x="0" y="41313"/>
                  </a:lnTo>
                  <a:lnTo>
                    <a:pt x="775" y="41411"/>
                  </a:lnTo>
                  <a:lnTo>
                    <a:pt x="775" y="385"/>
                  </a:lnTo>
                  <a:cubicBezTo>
                    <a:pt x="775" y="194"/>
                    <a:pt x="630" y="29"/>
                    <a:pt x="434" y="3"/>
                  </a:cubicBezTo>
                  <a:cubicBezTo>
                    <a:pt x="419" y="2"/>
                    <a:pt x="404"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9"/>
            <p:cNvSpPr/>
            <p:nvPr/>
          </p:nvSpPr>
          <p:spPr>
            <a:xfrm>
              <a:off x="845875" y="3399975"/>
              <a:ext cx="40150" cy="308200"/>
            </a:xfrm>
            <a:custGeom>
              <a:avLst/>
              <a:gdLst/>
              <a:ahLst/>
              <a:cxnLst/>
              <a:rect l="l" t="t" r="r" b="b"/>
              <a:pathLst>
                <a:path w="1606" h="12328" extrusionOk="0">
                  <a:moveTo>
                    <a:pt x="799" y="0"/>
                  </a:moveTo>
                  <a:cubicBezTo>
                    <a:pt x="364" y="0"/>
                    <a:pt x="0" y="352"/>
                    <a:pt x="0" y="802"/>
                  </a:cubicBezTo>
                  <a:lnTo>
                    <a:pt x="0" y="12328"/>
                  </a:lnTo>
                  <a:lnTo>
                    <a:pt x="1606" y="12328"/>
                  </a:lnTo>
                  <a:lnTo>
                    <a:pt x="1606" y="802"/>
                  </a:lnTo>
                  <a:cubicBezTo>
                    <a:pt x="1606" y="399"/>
                    <a:pt x="1306" y="53"/>
                    <a:pt x="904" y="7"/>
                  </a:cubicBezTo>
                  <a:cubicBezTo>
                    <a:pt x="868" y="2"/>
                    <a:pt x="833"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59"/>
          <p:cNvGrpSpPr/>
          <p:nvPr/>
        </p:nvGrpSpPr>
        <p:grpSpPr>
          <a:xfrm>
            <a:off x="4169943" y="2086281"/>
            <a:ext cx="2386842" cy="1784370"/>
            <a:chOff x="4029925" y="586725"/>
            <a:chExt cx="1224775" cy="915625"/>
          </a:xfrm>
        </p:grpSpPr>
        <p:sp>
          <p:nvSpPr>
            <p:cNvPr id="397" name="Google Shape;397;p59"/>
            <p:cNvSpPr/>
            <p:nvPr/>
          </p:nvSpPr>
          <p:spPr>
            <a:xfrm>
              <a:off x="4795575" y="649425"/>
              <a:ext cx="401425" cy="396825"/>
            </a:xfrm>
            <a:custGeom>
              <a:avLst/>
              <a:gdLst/>
              <a:ahLst/>
              <a:cxnLst/>
              <a:rect l="l" t="t" r="r" b="b"/>
              <a:pathLst>
                <a:path w="16057" h="15873" extrusionOk="0">
                  <a:moveTo>
                    <a:pt x="14012" y="1"/>
                  </a:moveTo>
                  <a:cubicBezTo>
                    <a:pt x="13004" y="1"/>
                    <a:pt x="11996" y="90"/>
                    <a:pt x="11003" y="269"/>
                  </a:cubicBezTo>
                  <a:cubicBezTo>
                    <a:pt x="10472" y="362"/>
                    <a:pt x="9950" y="485"/>
                    <a:pt x="9432" y="632"/>
                  </a:cubicBezTo>
                  <a:cubicBezTo>
                    <a:pt x="7576" y="1170"/>
                    <a:pt x="5592" y="2137"/>
                    <a:pt x="3891" y="3836"/>
                  </a:cubicBezTo>
                  <a:cubicBezTo>
                    <a:pt x="2190" y="5537"/>
                    <a:pt x="1226" y="7520"/>
                    <a:pt x="688" y="9376"/>
                  </a:cubicBezTo>
                  <a:cubicBezTo>
                    <a:pt x="538" y="9894"/>
                    <a:pt x="418" y="10417"/>
                    <a:pt x="322" y="10947"/>
                  </a:cubicBezTo>
                  <a:cubicBezTo>
                    <a:pt x="77" y="12324"/>
                    <a:pt x="1" y="13728"/>
                    <a:pt x="97" y="15125"/>
                  </a:cubicBezTo>
                  <a:cubicBezTo>
                    <a:pt x="126" y="15532"/>
                    <a:pt x="163" y="15766"/>
                    <a:pt x="163" y="15766"/>
                  </a:cubicBezTo>
                  <a:cubicBezTo>
                    <a:pt x="163" y="15766"/>
                    <a:pt x="236" y="15775"/>
                    <a:pt x="374" y="15793"/>
                  </a:cubicBezTo>
                  <a:cubicBezTo>
                    <a:pt x="660" y="15824"/>
                    <a:pt x="1218" y="15873"/>
                    <a:pt x="1962" y="15873"/>
                  </a:cubicBezTo>
                  <a:cubicBezTo>
                    <a:pt x="2782" y="15873"/>
                    <a:pt x="3828" y="15813"/>
                    <a:pt x="4981" y="15606"/>
                  </a:cubicBezTo>
                  <a:cubicBezTo>
                    <a:pt x="5511" y="15510"/>
                    <a:pt x="6034" y="15387"/>
                    <a:pt x="6552" y="15240"/>
                  </a:cubicBezTo>
                  <a:cubicBezTo>
                    <a:pt x="8408" y="14703"/>
                    <a:pt x="10391" y="13738"/>
                    <a:pt x="12092" y="12037"/>
                  </a:cubicBezTo>
                  <a:cubicBezTo>
                    <a:pt x="13794" y="10338"/>
                    <a:pt x="14758" y="8352"/>
                    <a:pt x="15296" y="6497"/>
                  </a:cubicBezTo>
                  <a:cubicBezTo>
                    <a:pt x="15443" y="5979"/>
                    <a:pt x="15566" y="5456"/>
                    <a:pt x="15659" y="4926"/>
                  </a:cubicBezTo>
                  <a:cubicBezTo>
                    <a:pt x="16057" y="2729"/>
                    <a:pt x="15914" y="920"/>
                    <a:pt x="15848" y="321"/>
                  </a:cubicBezTo>
                  <a:cubicBezTo>
                    <a:pt x="15831" y="183"/>
                    <a:pt x="15821" y="107"/>
                    <a:pt x="15821" y="107"/>
                  </a:cubicBezTo>
                  <a:cubicBezTo>
                    <a:pt x="15821" y="107"/>
                    <a:pt x="15588" y="73"/>
                    <a:pt x="15180" y="41"/>
                  </a:cubicBezTo>
                  <a:cubicBezTo>
                    <a:pt x="14791" y="14"/>
                    <a:pt x="14402" y="1"/>
                    <a:pt x="14012" y="1"/>
                  </a:cubicBezTo>
                  <a:close/>
                </a:path>
              </a:pathLst>
            </a:custGeom>
            <a:solidFill>
              <a:srgbClr val="D47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9"/>
            <p:cNvSpPr/>
            <p:nvPr/>
          </p:nvSpPr>
          <p:spPr>
            <a:xfrm>
              <a:off x="4797975" y="650425"/>
              <a:ext cx="393750" cy="393825"/>
            </a:xfrm>
            <a:custGeom>
              <a:avLst/>
              <a:gdLst/>
              <a:ahLst/>
              <a:cxnLst/>
              <a:rect l="l" t="t" r="r" b="b"/>
              <a:pathLst>
                <a:path w="15750" h="15753" extrusionOk="0">
                  <a:moveTo>
                    <a:pt x="15084" y="1"/>
                  </a:moveTo>
                  <a:cubicBezTo>
                    <a:pt x="13580" y="406"/>
                    <a:pt x="9500" y="1793"/>
                    <a:pt x="5644" y="5647"/>
                  </a:cubicBezTo>
                  <a:lnTo>
                    <a:pt x="5646" y="5647"/>
                  </a:lnTo>
                  <a:cubicBezTo>
                    <a:pt x="1790" y="9500"/>
                    <a:pt x="406" y="13580"/>
                    <a:pt x="1" y="15085"/>
                  </a:cubicBezTo>
                  <a:cubicBezTo>
                    <a:pt x="30" y="15492"/>
                    <a:pt x="67" y="15726"/>
                    <a:pt x="67" y="15726"/>
                  </a:cubicBezTo>
                  <a:cubicBezTo>
                    <a:pt x="67" y="15726"/>
                    <a:pt x="140" y="15735"/>
                    <a:pt x="278" y="15753"/>
                  </a:cubicBezTo>
                  <a:cubicBezTo>
                    <a:pt x="327" y="15495"/>
                    <a:pt x="1328" y="10566"/>
                    <a:pt x="5946" y="5949"/>
                  </a:cubicBezTo>
                  <a:cubicBezTo>
                    <a:pt x="10570" y="1324"/>
                    <a:pt x="15492" y="330"/>
                    <a:pt x="15750" y="281"/>
                  </a:cubicBezTo>
                  <a:cubicBezTo>
                    <a:pt x="15735" y="143"/>
                    <a:pt x="15723" y="67"/>
                    <a:pt x="15723" y="67"/>
                  </a:cubicBezTo>
                  <a:cubicBezTo>
                    <a:pt x="15723" y="67"/>
                    <a:pt x="15492" y="33"/>
                    <a:pt x="15084" y="1"/>
                  </a:cubicBezTo>
                  <a:close/>
                </a:path>
              </a:pathLst>
            </a:custGeom>
            <a:solidFill>
              <a:srgbClr val="CC6B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9"/>
            <p:cNvSpPr/>
            <p:nvPr/>
          </p:nvSpPr>
          <p:spPr>
            <a:xfrm>
              <a:off x="5031300" y="656150"/>
              <a:ext cx="155775" cy="155700"/>
            </a:xfrm>
            <a:custGeom>
              <a:avLst/>
              <a:gdLst/>
              <a:ahLst/>
              <a:cxnLst/>
              <a:rect l="l" t="t" r="r" b="b"/>
              <a:pathLst>
                <a:path w="6231" h="6228" extrusionOk="0">
                  <a:moveTo>
                    <a:pt x="1571" y="0"/>
                  </a:moveTo>
                  <a:cubicBezTo>
                    <a:pt x="1043" y="93"/>
                    <a:pt x="518" y="216"/>
                    <a:pt x="0" y="363"/>
                  </a:cubicBezTo>
                  <a:lnTo>
                    <a:pt x="3" y="363"/>
                  </a:lnTo>
                  <a:cubicBezTo>
                    <a:pt x="646" y="1534"/>
                    <a:pt x="1502" y="2668"/>
                    <a:pt x="2531" y="3699"/>
                  </a:cubicBezTo>
                  <a:cubicBezTo>
                    <a:pt x="3559" y="4728"/>
                    <a:pt x="4696" y="5585"/>
                    <a:pt x="5864" y="6228"/>
                  </a:cubicBezTo>
                  <a:cubicBezTo>
                    <a:pt x="6014" y="5710"/>
                    <a:pt x="6137" y="5187"/>
                    <a:pt x="6230" y="4657"/>
                  </a:cubicBezTo>
                  <a:cubicBezTo>
                    <a:pt x="4320" y="3508"/>
                    <a:pt x="2722" y="1907"/>
                    <a:pt x="1571" y="0"/>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9"/>
            <p:cNvSpPr/>
            <p:nvPr/>
          </p:nvSpPr>
          <p:spPr>
            <a:xfrm>
              <a:off x="4803625" y="883825"/>
              <a:ext cx="155700" cy="155750"/>
            </a:xfrm>
            <a:custGeom>
              <a:avLst/>
              <a:gdLst/>
              <a:ahLst/>
              <a:cxnLst/>
              <a:rect l="l" t="t" r="r" b="b"/>
              <a:pathLst>
                <a:path w="6228" h="6230" extrusionOk="0">
                  <a:moveTo>
                    <a:pt x="366" y="0"/>
                  </a:moveTo>
                  <a:cubicBezTo>
                    <a:pt x="216" y="518"/>
                    <a:pt x="96" y="1041"/>
                    <a:pt x="0" y="1571"/>
                  </a:cubicBezTo>
                  <a:cubicBezTo>
                    <a:pt x="1910" y="2722"/>
                    <a:pt x="3508" y="4320"/>
                    <a:pt x="4659" y="6230"/>
                  </a:cubicBezTo>
                  <a:cubicBezTo>
                    <a:pt x="5187" y="6134"/>
                    <a:pt x="5712" y="6011"/>
                    <a:pt x="6228" y="5864"/>
                  </a:cubicBezTo>
                  <a:cubicBezTo>
                    <a:pt x="5585" y="4693"/>
                    <a:pt x="4728" y="3559"/>
                    <a:pt x="3700" y="2531"/>
                  </a:cubicBezTo>
                  <a:cubicBezTo>
                    <a:pt x="2671" y="1502"/>
                    <a:pt x="1534" y="643"/>
                    <a:pt x="366" y="0"/>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9"/>
            <p:cNvSpPr/>
            <p:nvPr/>
          </p:nvSpPr>
          <p:spPr>
            <a:xfrm>
              <a:off x="4889725" y="745000"/>
              <a:ext cx="108150" cy="103050"/>
            </a:xfrm>
            <a:custGeom>
              <a:avLst/>
              <a:gdLst/>
              <a:ahLst/>
              <a:cxnLst/>
              <a:rect l="l" t="t" r="r" b="b"/>
              <a:pathLst>
                <a:path w="4326" h="4122" extrusionOk="0">
                  <a:moveTo>
                    <a:pt x="3374" y="1"/>
                  </a:moveTo>
                  <a:cubicBezTo>
                    <a:pt x="3178" y="1"/>
                    <a:pt x="2982" y="67"/>
                    <a:pt x="2821" y="204"/>
                  </a:cubicBezTo>
                  <a:cubicBezTo>
                    <a:pt x="2376" y="590"/>
                    <a:pt x="1942" y="995"/>
                    <a:pt x="1525" y="1412"/>
                  </a:cubicBezTo>
                  <a:cubicBezTo>
                    <a:pt x="1107" y="1829"/>
                    <a:pt x="702" y="2264"/>
                    <a:pt x="317" y="2708"/>
                  </a:cubicBezTo>
                  <a:cubicBezTo>
                    <a:pt x="0" y="3076"/>
                    <a:pt x="52" y="3631"/>
                    <a:pt x="430" y="3935"/>
                  </a:cubicBezTo>
                  <a:cubicBezTo>
                    <a:pt x="586" y="4060"/>
                    <a:pt x="774" y="4121"/>
                    <a:pt x="961" y="4121"/>
                  </a:cubicBezTo>
                  <a:cubicBezTo>
                    <a:pt x="1200" y="4121"/>
                    <a:pt x="1438" y="4022"/>
                    <a:pt x="1606" y="3827"/>
                  </a:cubicBezTo>
                  <a:cubicBezTo>
                    <a:pt x="1964" y="3413"/>
                    <a:pt x="2342" y="3008"/>
                    <a:pt x="2730" y="2617"/>
                  </a:cubicBezTo>
                  <a:cubicBezTo>
                    <a:pt x="3118" y="2229"/>
                    <a:pt x="3523" y="1851"/>
                    <a:pt x="3940" y="1493"/>
                  </a:cubicBezTo>
                  <a:cubicBezTo>
                    <a:pt x="4291" y="1184"/>
                    <a:pt x="4325" y="649"/>
                    <a:pt x="4018" y="295"/>
                  </a:cubicBezTo>
                  <a:cubicBezTo>
                    <a:pt x="3850" y="101"/>
                    <a:pt x="3612" y="1"/>
                    <a:pt x="3374" y="1"/>
                  </a:cubicBezTo>
                  <a:close/>
                </a:path>
              </a:pathLst>
            </a:custGeom>
            <a:solidFill>
              <a:srgbClr val="B8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9"/>
            <p:cNvSpPr/>
            <p:nvPr/>
          </p:nvSpPr>
          <p:spPr>
            <a:xfrm>
              <a:off x="4948075" y="744825"/>
              <a:ext cx="48325" cy="46700"/>
            </a:xfrm>
            <a:custGeom>
              <a:avLst/>
              <a:gdLst/>
              <a:ahLst/>
              <a:cxnLst/>
              <a:rect l="l" t="t" r="r" b="b"/>
              <a:pathLst>
                <a:path w="1933" h="1868" extrusionOk="0">
                  <a:moveTo>
                    <a:pt x="365" y="1"/>
                  </a:moveTo>
                  <a:cubicBezTo>
                    <a:pt x="281" y="1"/>
                    <a:pt x="196" y="33"/>
                    <a:pt x="131" y="98"/>
                  </a:cubicBezTo>
                  <a:cubicBezTo>
                    <a:pt x="3" y="224"/>
                    <a:pt x="1" y="430"/>
                    <a:pt x="123" y="560"/>
                  </a:cubicBezTo>
                  <a:lnTo>
                    <a:pt x="1333" y="1768"/>
                  </a:lnTo>
                  <a:cubicBezTo>
                    <a:pt x="1398" y="1834"/>
                    <a:pt x="1483" y="1867"/>
                    <a:pt x="1568" y="1867"/>
                  </a:cubicBezTo>
                  <a:cubicBezTo>
                    <a:pt x="1653" y="1867"/>
                    <a:pt x="1738" y="1835"/>
                    <a:pt x="1802" y="1770"/>
                  </a:cubicBezTo>
                  <a:cubicBezTo>
                    <a:pt x="1932" y="1640"/>
                    <a:pt x="1932" y="1429"/>
                    <a:pt x="1800" y="1301"/>
                  </a:cubicBezTo>
                  <a:lnTo>
                    <a:pt x="592" y="91"/>
                  </a:lnTo>
                  <a:cubicBezTo>
                    <a:pt x="528" y="31"/>
                    <a:pt x="447" y="1"/>
                    <a:pt x="365" y="1"/>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9"/>
            <p:cNvSpPr/>
            <p:nvPr/>
          </p:nvSpPr>
          <p:spPr>
            <a:xfrm>
              <a:off x="4928450" y="762875"/>
              <a:ext cx="48075" cy="46475"/>
            </a:xfrm>
            <a:custGeom>
              <a:avLst/>
              <a:gdLst/>
              <a:ahLst/>
              <a:cxnLst/>
              <a:rect l="l" t="t" r="r" b="b"/>
              <a:pathLst>
                <a:path w="1923" h="1859" extrusionOk="0">
                  <a:moveTo>
                    <a:pt x="361" y="0"/>
                  </a:moveTo>
                  <a:cubicBezTo>
                    <a:pt x="277" y="0"/>
                    <a:pt x="193" y="32"/>
                    <a:pt x="128" y="96"/>
                  </a:cubicBezTo>
                  <a:cubicBezTo>
                    <a:pt x="3" y="223"/>
                    <a:pt x="0" y="427"/>
                    <a:pt x="123" y="557"/>
                  </a:cubicBezTo>
                  <a:lnTo>
                    <a:pt x="1328" y="1765"/>
                  </a:lnTo>
                  <a:cubicBezTo>
                    <a:pt x="1393" y="1827"/>
                    <a:pt x="1476" y="1858"/>
                    <a:pt x="1559" y="1858"/>
                  </a:cubicBezTo>
                  <a:cubicBezTo>
                    <a:pt x="1643" y="1858"/>
                    <a:pt x="1728" y="1826"/>
                    <a:pt x="1792" y="1760"/>
                  </a:cubicBezTo>
                  <a:cubicBezTo>
                    <a:pt x="1920" y="1632"/>
                    <a:pt x="1922" y="1426"/>
                    <a:pt x="1794" y="1296"/>
                  </a:cubicBezTo>
                  <a:lnTo>
                    <a:pt x="589" y="91"/>
                  </a:lnTo>
                  <a:cubicBezTo>
                    <a:pt x="525" y="30"/>
                    <a:pt x="443" y="0"/>
                    <a:pt x="361" y="0"/>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9"/>
            <p:cNvSpPr/>
            <p:nvPr/>
          </p:nvSpPr>
          <p:spPr>
            <a:xfrm>
              <a:off x="4909225" y="781350"/>
              <a:ext cx="48625" cy="46950"/>
            </a:xfrm>
            <a:custGeom>
              <a:avLst/>
              <a:gdLst/>
              <a:ahLst/>
              <a:cxnLst/>
              <a:rect l="l" t="t" r="r" b="b"/>
              <a:pathLst>
                <a:path w="1945" h="1878" extrusionOk="0">
                  <a:moveTo>
                    <a:pt x="365" y="1"/>
                  </a:moveTo>
                  <a:cubicBezTo>
                    <a:pt x="280" y="1"/>
                    <a:pt x="196" y="33"/>
                    <a:pt x="131" y="98"/>
                  </a:cubicBezTo>
                  <a:cubicBezTo>
                    <a:pt x="1" y="228"/>
                    <a:pt x="1" y="439"/>
                    <a:pt x="133" y="567"/>
                  </a:cubicBezTo>
                  <a:lnTo>
                    <a:pt x="1344" y="1777"/>
                  </a:lnTo>
                  <a:cubicBezTo>
                    <a:pt x="1408" y="1844"/>
                    <a:pt x="1494" y="1878"/>
                    <a:pt x="1581" y="1878"/>
                  </a:cubicBezTo>
                  <a:cubicBezTo>
                    <a:pt x="1665" y="1878"/>
                    <a:pt x="1749" y="1846"/>
                    <a:pt x="1815" y="1782"/>
                  </a:cubicBezTo>
                  <a:cubicBezTo>
                    <a:pt x="1945" y="1649"/>
                    <a:pt x="1942" y="1438"/>
                    <a:pt x="1810" y="1311"/>
                  </a:cubicBezTo>
                  <a:lnTo>
                    <a:pt x="600" y="100"/>
                  </a:lnTo>
                  <a:cubicBezTo>
                    <a:pt x="536" y="34"/>
                    <a:pt x="450" y="1"/>
                    <a:pt x="365" y="1"/>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9"/>
            <p:cNvSpPr/>
            <p:nvPr/>
          </p:nvSpPr>
          <p:spPr>
            <a:xfrm>
              <a:off x="4891550" y="801375"/>
              <a:ext cx="48075" cy="46425"/>
            </a:xfrm>
            <a:custGeom>
              <a:avLst/>
              <a:gdLst/>
              <a:ahLst/>
              <a:cxnLst/>
              <a:rect l="l" t="t" r="r" b="b"/>
              <a:pathLst>
                <a:path w="1923" h="1857" extrusionOk="0">
                  <a:moveTo>
                    <a:pt x="365" y="0"/>
                  </a:moveTo>
                  <a:cubicBezTo>
                    <a:pt x="280" y="0"/>
                    <a:pt x="195" y="33"/>
                    <a:pt x="131" y="97"/>
                  </a:cubicBezTo>
                  <a:cubicBezTo>
                    <a:pt x="3" y="225"/>
                    <a:pt x="1" y="429"/>
                    <a:pt x="124" y="559"/>
                  </a:cubicBezTo>
                  <a:lnTo>
                    <a:pt x="1334" y="1766"/>
                  </a:lnTo>
                  <a:cubicBezTo>
                    <a:pt x="1398" y="1827"/>
                    <a:pt x="1480" y="1857"/>
                    <a:pt x="1561" y="1857"/>
                  </a:cubicBezTo>
                  <a:cubicBezTo>
                    <a:pt x="1645" y="1857"/>
                    <a:pt x="1729" y="1825"/>
                    <a:pt x="1793" y="1761"/>
                  </a:cubicBezTo>
                  <a:cubicBezTo>
                    <a:pt x="1920" y="1634"/>
                    <a:pt x="1923" y="1430"/>
                    <a:pt x="1800" y="1300"/>
                  </a:cubicBezTo>
                  <a:lnTo>
                    <a:pt x="590" y="90"/>
                  </a:lnTo>
                  <a:cubicBezTo>
                    <a:pt x="527" y="30"/>
                    <a:pt x="446" y="0"/>
                    <a:pt x="365" y="0"/>
                  </a:cubicBezTo>
                  <a:close/>
                </a:path>
              </a:pathLst>
            </a:custGeom>
            <a:solidFill>
              <a:srgbClr val="FF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9"/>
            <p:cNvSpPr/>
            <p:nvPr/>
          </p:nvSpPr>
          <p:spPr>
            <a:xfrm>
              <a:off x="5191025" y="652150"/>
              <a:ext cx="700" cy="5300"/>
            </a:xfrm>
            <a:custGeom>
              <a:avLst/>
              <a:gdLst/>
              <a:ahLst/>
              <a:cxnLst/>
              <a:rect l="l" t="t" r="r" b="b"/>
              <a:pathLst>
                <a:path w="28" h="212" extrusionOk="0">
                  <a:moveTo>
                    <a:pt x="1" y="1"/>
                  </a:moveTo>
                  <a:cubicBezTo>
                    <a:pt x="3" y="8"/>
                    <a:pt x="13" y="82"/>
                    <a:pt x="28" y="212"/>
                  </a:cubicBezTo>
                  <a:cubicBezTo>
                    <a:pt x="15" y="82"/>
                    <a:pt x="3" y="8"/>
                    <a:pt x="3" y="1"/>
                  </a:cubicBezTo>
                  <a:close/>
                </a:path>
              </a:pathLst>
            </a:custGeom>
            <a:solidFill>
              <a:srgbClr val="DCC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9"/>
            <p:cNvSpPr/>
            <p:nvPr/>
          </p:nvSpPr>
          <p:spPr>
            <a:xfrm>
              <a:off x="5042525" y="657425"/>
              <a:ext cx="154475" cy="318900"/>
            </a:xfrm>
            <a:custGeom>
              <a:avLst/>
              <a:gdLst/>
              <a:ahLst/>
              <a:cxnLst/>
              <a:rect l="l" t="t" r="r" b="b"/>
              <a:pathLst>
                <a:path w="6179" h="12756" extrusionOk="0">
                  <a:moveTo>
                    <a:pt x="5968" y="1"/>
                  </a:moveTo>
                  <a:cubicBezTo>
                    <a:pt x="5953" y="3"/>
                    <a:pt x="5921" y="11"/>
                    <a:pt x="5869" y="20"/>
                  </a:cubicBezTo>
                  <a:cubicBezTo>
                    <a:pt x="5847" y="646"/>
                    <a:pt x="5732" y="2203"/>
                    <a:pt x="5138" y="4129"/>
                  </a:cubicBezTo>
                  <a:cubicBezTo>
                    <a:pt x="5133" y="4149"/>
                    <a:pt x="5128" y="4169"/>
                    <a:pt x="5121" y="4186"/>
                  </a:cubicBezTo>
                  <a:cubicBezTo>
                    <a:pt x="5339" y="4336"/>
                    <a:pt x="5560" y="4476"/>
                    <a:pt x="5781" y="4608"/>
                  </a:cubicBezTo>
                  <a:cubicBezTo>
                    <a:pt x="6179" y="2409"/>
                    <a:pt x="6036" y="602"/>
                    <a:pt x="5968" y="1"/>
                  </a:cubicBezTo>
                  <a:close/>
                  <a:moveTo>
                    <a:pt x="4583" y="5678"/>
                  </a:moveTo>
                  <a:cubicBezTo>
                    <a:pt x="3864" y="7414"/>
                    <a:pt x="2750" y="9309"/>
                    <a:pt x="1017" y="11044"/>
                  </a:cubicBezTo>
                  <a:cubicBezTo>
                    <a:pt x="683" y="11376"/>
                    <a:pt x="344" y="11687"/>
                    <a:pt x="0" y="11975"/>
                  </a:cubicBezTo>
                  <a:cubicBezTo>
                    <a:pt x="280" y="12196"/>
                    <a:pt x="565" y="12414"/>
                    <a:pt x="852" y="12625"/>
                  </a:cubicBezTo>
                  <a:cubicBezTo>
                    <a:pt x="911" y="12669"/>
                    <a:pt x="970" y="12713"/>
                    <a:pt x="1029" y="12755"/>
                  </a:cubicBezTo>
                  <a:cubicBezTo>
                    <a:pt x="1446" y="12436"/>
                    <a:pt x="1841" y="12090"/>
                    <a:pt x="2214" y="11717"/>
                  </a:cubicBezTo>
                  <a:cubicBezTo>
                    <a:pt x="3564" y="10367"/>
                    <a:pt x="4448" y="8840"/>
                    <a:pt x="5027" y="7340"/>
                  </a:cubicBezTo>
                  <a:cubicBezTo>
                    <a:pt x="5177" y="6950"/>
                    <a:pt x="5305" y="6560"/>
                    <a:pt x="5418" y="6177"/>
                  </a:cubicBezTo>
                  <a:cubicBezTo>
                    <a:pt x="5135" y="6022"/>
                    <a:pt x="4858" y="5855"/>
                    <a:pt x="4583" y="5678"/>
                  </a:cubicBezTo>
                  <a:close/>
                </a:path>
              </a:pathLst>
            </a:custGeom>
            <a:solidFill>
              <a:srgbClr val="BE66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9"/>
            <p:cNvSpPr/>
            <p:nvPr/>
          </p:nvSpPr>
          <p:spPr>
            <a:xfrm>
              <a:off x="5189300" y="651900"/>
              <a:ext cx="2425" cy="6050"/>
            </a:xfrm>
            <a:custGeom>
              <a:avLst/>
              <a:gdLst/>
              <a:ahLst/>
              <a:cxnLst/>
              <a:rect l="l" t="t" r="r" b="b"/>
              <a:pathLst>
                <a:path w="97" h="242" extrusionOk="0">
                  <a:moveTo>
                    <a:pt x="6" y="1"/>
                  </a:moveTo>
                  <a:cubicBezTo>
                    <a:pt x="6" y="50"/>
                    <a:pt x="6" y="131"/>
                    <a:pt x="1" y="241"/>
                  </a:cubicBezTo>
                  <a:cubicBezTo>
                    <a:pt x="50" y="232"/>
                    <a:pt x="82" y="224"/>
                    <a:pt x="97" y="222"/>
                  </a:cubicBezTo>
                  <a:cubicBezTo>
                    <a:pt x="84" y="92"/>
                    <a:pt x="72" y="20"/>
                    <a:pt x="72" y="11"/>
                  </a:cubicBezTo>
                  <a:cubicBezTo>
                    <a:pt x="72" y="11"/>
                    <a:pt x="48" y="6"/>
                    <a:pt x="6" y="1"/>
                  </a:cubicBezTo>
                  <a:close/>
                </a:path>
              </a:pathLst>
            </a:custGeom>
            <a:solidFill>
              <a:srgbClr val="B96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9"/>
            <p:cNvSpPr/>
            <p:nvPr/>
          </p:nvSpPr>
          <p:spPr>
            <a:xfrm>
              <a:off x="5157100" y="762050"/>
              <a:ext cx="29975" cy="49800"/>
            </a:xfrm>
            <a:custGeom>
              <a:avLst/>
              <a:gdLst/>
              <a:ahLst/>
              <a:cxnLst/>
              <a:rect l="l" t="t" r="r" b="b"/>
              <a:pathLst>
                <a:path w="1199" h="1992" extrusionOk="0">
                  <a:moveTo>
                    <a:pt x="538" y="1"/>
                  </a:moveTo>
                  <a:cubicBezTo>
                    <a:pt x="398" y="455"/>
                    <a:pt x="228" y="931"/>
                    <a:pt x="30" y="1420"/>
                  </a:cubicBezTo>
                  <a:cubicBezTo>
                    <a:pt x="20" y="1444"/>
                    <a:pt x="10" y="1469"/>
                    <a:pt x="0" y="1493"/>
                  </a:cubicBezTo>
                  <a:cubicBezTo>
                    <a:pt x="275" y="1670"/>
                    <a:pt x="552" y="1837"/>
                    <a:pt x="832" y="1992"/>
                  </a:cubicBezTo>
                  <a:cubicBezTo>
                    <a:pt x="982" y="1474"/>
                    <a:pt x="1105" y="951"/>
                    <a:pt x="1198" y="421"/>
                  </a:cubicBezTo>
                  <a:cubicBezTo>
                    <a:pt x="977" y="291"/>
                    <a:pt x="756" y="151"/>
                    <a:pt x="538" y="1"/>
                  </a:cubicBezTo>
                  <a:close/>
                </a:path>
              </a:pathLst>
            </a:custGeom>
            <a:solidFill>
              <a:srgbClr val="DCC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9"/>
            <p:cNvSpPr/>
            <p:nvPr/>
          </p:nvSpPr>
          <p:spPr>
            <a:xfrm>
              <a:off x="4906725" y="1039625"/>
              <a:ext cx="12975" cy="2100"/>
            </a:xfrm>
            <a:custGeom>
              <a:avLst/>
              <a:gdLst/>
              <a:ahLst/>
              <a:cxnLst/>
              <a:rect l="l" t="t" r="r" b="b"/>
              <a:pathLst>
                <a:path w="519" h="84" extrusionOk="0">
                  <a:moveTo>
                    <a:pt x="0" y="84"/>
                  </a:moveTo>
                  <a:lnTo>
                    <a:pt x="0" y="84"/>
                  </a:lnTo>
                  <a:close/>
                  <a:moveTo>
                    <a:pt x="22" y="81"/>
                  </a:moveTo>
                  <a:lnTo>
                    <a:pt x="17" y="81"/>
                  </a:lnTo>
                  <a:lnTo>
                    <a:pt x="22" y="81"/>
                  </a:lnTo>
                  <a:close/>
                  <a:moveTo>
                    <a:pt x="42" y="79"/>
                  </a:moveTo>
                  <a:lnTo>
                    <a:pt x="35" y="79"/>
                  </a:lnTo>
                  <a:lnTo>
                    <a:pt x="42" y="79"/>
                  </a:lnTo>
                  <a:close/>
                  <a:moveTo>
                    <a:pt x="69" y="74"/>
                  </a:moveTo>
                  <a:lnTo>
                    <a:pt x="47" y="79"/>
                  </a:lnTo>
                  <a:lnTo>
                    <a:pt x="69" y="74"/>
                  </a:lnTo>
                  <a:close/>
                  <a:moveTo>
                    <a:pt x="481" y="8"/>
                  </a:moveTo>
                  <a:cubicBezTo>
                    <a:pt x="341" y="32"/>
                    <a:pt x="204" y="54"/>
                    <a:pt x="69" y="74"/>
                  </a:cubicBezTo>
                  <a:cubicBezTo>
                    <a:pt x="204" y="54"/>
                    <a:pt x="341" y="32"/>
                    <a:pt x="481" y="8"/>
                  </a:cubicBezTo>
                  <a:close/>
                  <a:moveTo>
                    <a:pt x="501" y="3"/>
                  </a:moveTo>
                  <a:lnTo>
                    <a:pt x="484" y="8"/>
                  </a:lnTo>
                  <a:lnTo>
                    <a:pt x="501" y="3"/>
                  </a:lnTo>
                  <a:close/>
                  <a:moveTo>
                    <a:pt x="518" y="0"/>
                  </a:moveTo>
                  <a:lnTo>
                    <a:pt x="511" y="0"/>
                  </a:lnTo>
                  <a:lnTo>
                    <a:pt x="518" y="0"/>
                  </a:lnTo>
                  <a:close/>
                </a:path>
              </a:pathLst>
            </a:custGeom>
            <a:solidFill>
              <a:srgbClr val="DCC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9"/>
            <p:cNvSpPr/>
            <p:nvPr/>
          </p:nvSpPr>
          <p:spPr>
            <a:xfrm>
              <a:off x="4889475" y="963100"/>
              <a:ext cx="170875" cy="80175"/>
            </a:xfrm>
            <a:custGeom>
              <a:avLst/>
              <a:gdLst/>
              <a:ahLst/>
              <a:cxnLst/>
              <a:rect l="l" t="t" r="r" b="b"/>
              <a:pathLst>
                <a:path w="6835" h="3207" extrusionOk="0">
                  <a:moveTo>
                    <a:pt x="5820" y="0"/>
                  </a:moveTo>
                  <a:cubicBezTo>
                    <a:pt x="4782" y="833"/>
                    <a:pt x="3648" y="1535"/>
                    <a:pt x="2440" y="2094"/>
                  </a:cubicBezTo>
                  <a:cubicBezTo>
                    <a:pt x="2566" y="2296"/>
                    <a:pt x="2683" y="2497"/>
                    <a:pt x="2794" y="2698"/>
                  </a:cubicBezTo>
                  <a:cubicBezTo>
                    <a:pt x="3938" y="2372"/>
                    <a:pt x="5032" y="1898"/>
                    <a:pt x="6051" y="1284"/>
                  </a:cubicBezTo>
                  <a:cubicBezTo>
                    <a:pt x="6314" y="1125"/>
                    <a:pt x="6576" y="953"/>
                    <a:pt x="6834" y="769"/>
                  </a:cubicBezTo>
                  <a:lnTo>
                    <a:pt x="6751" y="707"/>
                  </a:lnTo>
                  <a:cubicBezTo>
                    <a:pt x="6437" y="477"/>
                    <a:pt x="6127" y="241"/>
                    <a:pt x="5820" y="0"/>
                  </a:cubicBezTo>
                  <a:close/>
                  <a:moveTo>
                    <a:pt x="995" y="2683"/>
                  </a:moveTo>
                  <a:lnTo>
                    <a:pt x="995" y="2683"/>
                  </a:lnTo>
                  <a:cubicBezTo>
                    <a:pt x="732" y="2777"/>
                    <a:pt x="474" y="2863"/>
                    <a:pt x="226" y="2939"/>
                  </a:cubicBezTo>
                  <a:cubicBezTo>
                    <a:pt x="148" y="2963"/>
                    <a:pt x="74" y="2985"/>
                    <a:pt x="0" y="3007"/>
                  </a:cubicBezTo>
                  <a:cubicBezTo>
                    <a:pt x="76" y="3074"/>
                    <a:pt x="155" y="3140"/>
                    <a:pt x="231" y="3206"/>
                  </a:cubicBezTo>
                  <a:cubicBezTo>
                    <a:pt x="381" y="3189"/>
                    <a:pt x="533" y="3169"/>
                    <a:pt x="688" y="3145"/>
                  </a:cubicBezTo>
                  <a:lnTo>
                    <a:pt x="690" y="3145"/>
                  </a:lnTo>
                  <a:lnTo>
                    <a:pt x="707" y="3142"/>
                  </a:lnTo>
                  <a:lnTo>
                    <a:pt x="737" y="3142"/>
                  </a:lnTo>
                  <a:lnTo>
                    <a:pt x="759" y="3140"/>
                  </a:lnTo>
                  <a:cubicBezTo>
                    <a:pt x="894" y="3118"/>
                    <a:pt x="1031" y="3096"/>
                    <a:pt x="1171" y="3071"/>
                  </a:cubicBezTo>
                  <a:lnTo>
                    <a:pt x="1174" y="3071"/>
                  </a:lnTo>
                  <a:lnTo>
                    <a:pt x="1191" y="3069"/>
                  </a:lnTo>
                  <a:lnTo>
                    <a:pt x="1201" y="3066"/>
                  </a:lnTo>
                  <a:lnTo>
                    <a:pt x="1208" y="3066"/>
                  </a:lnTo>
                  <a:lnTo>
                    <a:pt x="1225" y="3064"/>
                  </a:lnTo>
                  <a:cubicBezTo>
                    <a:pt x="1152" y="2939"/>
                    <a:pt x="1073" y="2813"/>
                    <a:pt x="992" y="2688"/>
                  </a:cubicBezTo>
                  <a:lnTo>
                    <a:pt x="995" y="2683"/>
                  </a:lnTo>
                  <a:close/>
                </a:path>
              </a:pathLst>
            </a:custGeom>
            <a:solidFill>
              <a:srgbClr val="BE66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9"/>
            <p:cNvSpPr/>
            <p:nvPr/>
          </p:nvSpPr>
          <p:spPr>
            <a:xfrm>
              <a:off x="4914275" y="1015325"/>
              <a:ext cx="45050" cy="24250"/>
            </a:xfrm>
            <a:custGeom>
              <a:avLst/>
              <a:gdLst/>
              <a:ahLst/>
              <a:cxnLst/>
              <a:rect l="l" t="t" r="r" b="b"/>
              <a:pathLst>
                <a:path w="1802" h="970" extrusionOk="0">
                  <a:moveTo>
                    <a:pt x="1451" y="0"/>
                  </a:moveTo>
                  <a:cubicBezTo>
                    <a:pt x="1200" y="116"/>
                    <a:pt x="952" y="224"/>
                    <a:pt x="707" y="324"/>
                  </a:cubicBezTo>
                  <a:cubicBezTo>
                    <a:pt x="469" y="423"/>
                    <a:pt x="233" y="511"/>
                    <a:pt x="0" y="594"/>
                  </a:cubicBezTo>
                  <a:cubicBezTo>
                    <a:pt x="81" y="720"/>
                    <a:pt x="160" y="845"/>
                    <a:pt x="233" y="970"/>
                  </a:cubicBezTo>
                  <a:cubicBezTo>
                    <a:pt x="763" y="874"/>
                    <a:pt x="1286" y="751"/>
                    <a:pt x="1802" y="604"/>
                  </a:cubicBezTo>
                  <a:cubicBezTo>
                    <a:pt x="1691" y="400"/>
                    <a:pt x="1574" y="199"/>
                    <a:pt x="1451" y="0"/>
                  </a:cubicBezTo>
                  <a:close/>
                </a:path>
              </a:pathLst>
            </a:custGeom>
            <a:solidFill>
              <a:srgbClr val="DCC6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9"/>
            <p:cNvSpPr/>
            <p:nvPr/>
          </p:nvSpPr>
          <p:spPr>
            <a:xfrm>
              <a:off x="4859150" y="1041350"/>
              <a:ext cx="22850" cy="4625"/>
            </a:xfrm>
            <a:custGeom>
              <a:avLst/>
              <a:gdLst/>
              <a:ahLst/>
              <a:cxnLst/>
              <a:rect l="l" t="t" r="r" b="b"/>
              <a:pathLst>
                <a:path w="914" h="185" extrusionOk="0">
                  <a:moveTo>
                    <a:pt x="764" y="0"/>
                  </a:moveTo>
                  <a:cubicBezTo>
                    <a:pt x="502" y="71"/>
                    <a:pt x="246" y="133"/>
                    <a:pt x="1" y="184"/>
                  </a:cubicBezTo>
                  <a:cubicBezTo>
                    <a:pt x="288" y="177"/>
                    <a:pt x="592" y="157"/>
                    <a:pt x="914" y="130"/>
                  </a:cubicBezTo>
                  <a:lnTo>
                    <a:pt x="764" y="0"/>
                  </a:lnTo>
                  <a:close/>
                </a:path>
              </a:pathLst>
            </a:custGeom>
            <a:solidFill>
              <a:srgbClr val="BE66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9"/>
            <p:cNvSpPr/>
            <p:nvPr/>
          </p:nvSpPr>
          <p:spPr>
            <a:xfrm>
              <a:off x="4788650" y="586725"/>
              <a:ext cx="214000" cy="196525"/>
            </a:xfrm>
            <a:custGeom>
              <a:avLst/>
              <a:gdLst/>
              <a:ahLst/>
              <a:cxnLst/>
              <a:rect l="l" t="t" r="r" b="b"/>
              <a:pathLst>
                <a:path w="8560" h="7861" extrusionOk="0">
                  <a:moveTo>
                    <a:pt x="1698" y="1"/>
                  </a:moveTo>
                  <a:cubicBezTo>
                    <a:pt x="1455" y="1"/>
                    <a:pt x="1214" y="43"/>
                    <a:pt x="985" y="124"/>
                  </a:cubicBezTo>
                  <a:cubicBezTo>
                    <a:pt x="739" y="212"/>
                    <a:pt x="526" y="372"/>
                    <a:pt x="369" y="580"/>
                  </a:cubicBezTo>
                  <a:cubicBezTo>
                    <a:pt x="214" y="789"/>
                    <a:pt x="128" y="1039"/>
                    <a:pt x="84" y="1285"/>
                  </a:cubicBezTo>
                  <a:cubicBezTo>
                    <a:pt x="0" y="1783"/>
                    <a:pt x="76" y="2272"/>
                    <a:pt x="187" y="2738"/>
                  </a:cubicBezTo>
                  <a:cubicBezTo>
                    <a:pt x="423" y="3673"/>
                    <a:pt x="828" y="4542"/>
                    <a:pt x="1284" y="5372"/>
                  </a:cubicBezTo>
                  <a:cubicBezTo>
                    <a:pt x="1746" y="6199"/>
                    <a:pt x="2259" y="6997"/>
                    <a:pt x="2813" y="7763"/>
                  </a:cubicBezTo>
                  <a:cubicBezTo>
                    <a:pt x="2838" y="7795"/>
                    <a:pt x="2863" y="7829"/>
                    <a:pt x="2885" y="7861"/>
                  </a:cubicBezTo>
                  <a:cubicBezTo>
                    <a:pt x="2961" y="7755"/>
                    <a:pt x="3039" y="7650"/>
                    <a:pt x="3118" y="7544"/>
                  </a:cubicBezTo>
                  <a:lnTo>
                    <a:pt x="3118" y="7542"/>
                  </a:lnTo>
                  <a:cubicBezTo>
                    <a:pt x="2561" y="6793"/>
                    <a:pt x="2050" y="6012"/>
                    <a:pt x="1586" y="5202"/>
                  </a:cubicBezTo>
                  <a:cubicBezTo>
                    <a:pt x="1355" y="4800"/>
                    <a:pt x="1147" y="4385"/>
                    <a:pt x="955" y="3963"/>
                  </a:cubicBezTo>
                  <a:cubicBezTo>
                    <a:pt x="764" y="3543"/>
                    <a:pt x="604" y="3109"/>
                    <a:pt x="482" y="2664"/>
                  </a:cubicBezTo>
                  <a:cubicBezTo>
                    <a:pt x="366" y="2225"/>
                    <a:pt x="293" y="1766"/>
                    <a:pt x="356" y="1329"/>
                  </a:cubicBezTo>
                  <a:cubicBezTo>
                    <a:pt x="391" y="1115"/>
                    <a:pt x="459" y="907"/>
                    <a:pt x="580" y="737"/>
                  </a:cubicBezTo>
                  <a:cubicBezTo>
                    <a:pt x="705" y="566"/>
                    <a:pt x="877" y="433"/>
                    <a:pt x="1076" y="359"/>
                  </a:cubicBezTo>
                  <a:cubicBezTo>
                    <a:pt x="1289" y="280"/>
                    <a:pt x="1517" y="239"/>
                    <a:pt x="1744" y="239"/>
                  </a:cubicBezTo>
                  <a:cubicBezTo>
                    <a:pt x="1757" y="239"/>
                    <a:pt x="1770" y="239"/>
                    <a:pt x="1782" y="239"/>
                  </a:cubicBezTo>
                  <a:cubicBezTo>
                    <a:pt x="1989" y="242"/>
                    <a:pt x="2197" y="261"/>
                    <a:pt x="2401" y="296"/>
                  </a:cubicBezTo>
                  <a:cubicBezTo>
                    <a:pt x="2858" y="384"/>
                    <a:pt x="3302" y="514"/>
                    <a:pt x="3731" y="686"/>
                  </a:cubicBezTo>
                  <a:cubicBezTo>
                    <a:pt x="4603" y="1020"/>
                    <a:pt x="5433" y="1461"/>
                    <a:pt x="6233" y="1948"/>
                  </a:cubicBezTo>
                  <a:cubicBezTo>
                    <a:pt x="7035" y="2431"/>
                    <a:pt x="7806" y="2969"/>
                    <a:pt x="8560" y="3528"/>
                  </a:cubicBezTo>
                  <a:cubicBezTo>
                    <a:pt x="7833" y="2932"/>
                    <a:pt x="7075" y="2375"/>
                    <a:pt x="6289" y="1859"/>
                  </a:cubicBezTo>
                  <a:cubicBezTo>
                    <a:pt x="5499" y="1346"/>
                    <a:pt x="4679" y="875"/>
                    <a:pt x="3803" y="507"/>
                  </a:cubicBezTo>
                  <a:cubicBezTo>
                    <a:pt x="3366" y="318"/>
                    <a:pt x="2909" y="175"/>
                    <a:pt x="2443" y="77"/>
                  </a:cubicBezTo>
                  <a:cubicBezTo>
                    <a:pt x="2205" y="30"/>
                    <a:pt x="1964" y="6"/>
                    <a:pt x="1724" y="3"/>
                  </a:cubicBezTo>
                  <a:lnTo>
                    <a:pt x="1724" y="1"/>
                  </a:lnTo>
                  <a:lnTo>
                    <a:pt x="1719" y="1"/>
                  </a:lnTo>
                  <a:cubicBezTo>
                    <a:pt x="1712" y="1"/>
                    <a:pt x="1705" y="1"/>
                    <a:pt x="16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9"/>
            <p:cNvSpPr/>
            <p:nvPr/>
          </p:nvSpPr>
          <p:spPr>
            <a:xfrm>
              <a:off x="4860825" y="775250"/>
              <a:ext cx="181725" cy="187750"/>
            </a:xfrm>
            <a:custGeom>
              <a:avLst/>
              <a:gdLst/>
              <a:ahLst/>
              <a:cxnLst/>
              <a:rect l="l" t="t" r="r" b="b"/>
              <a:pathLst>
                <a:path w="7269" h="7510" extrusionOk="0">
                  <a:moveTo>
                    <a:pt x="233" y="1"/>
                  </a:moveTo>
                  <a:cubicBezTo>
                    <a:pt x="152" y="106"/>
                    <a:pt x="76" y="212"/>
                    <a:pt x="0" y="317"/>
                  </a:cubicBezTo>
                  <a:cubicBezTo>
                    <a:pt x="405" y="875"/>
                    <a:pt x="830" y="1419"/>
                    <a:pt x="1274" y="1950"/>
                  </a:cubicBezTo>
                  <a:cubicBezTo>
                    <a:pt x="1286" y="1837"/>
                    <a:pt x="1323" y="1729"/>
                    <a:pt x="1382" y="1631"/>
                  </a:cubicBezTo>
                  <a:lnTo>
                    <a:pt x="1355" y="1604"/>
                  </a:lnTo>
                  <a:cubicBezTo>
                    <a:pt x="1281" y="1530"/>
                    <a:pt x="1247" y="1429"/>
                    <a:pt x="1259" y="1326"/>
                  </a:cubicBezTo>
                  <a:cubicBezTo>
                    <a:pt x="906" y="894"/>
                    <a:pt x="565" y="452"/>
                    <a:pt x="233" y="1"/>
                  </a:cubicBezTo>
                  <a:close/>
                  <a:moveTo>
                    <a:pt x="2531" y="2806"/>
                  </a:moveTo>
                  <a:cubicBezTo>
                    <a:pt x="2403" y="2875"/>
                    <a:pt x="2261" y="2912"/>
                    <a:pt x="2118" y="2912"/>
                  </a:cubicBezTo>
                  <a:lnTo>
                    <a:pt x="2101" y="2912"/>
                  </a:lnTo>
                  <a:cubicBezTo>
                    <a:pt x="2592" y="3459"/>
                    <a:pt x="3095" y="3994"/>
                    <a:pt x="3613" y="4517"/>
                  </a:cubicBezTo>
                  <a:cubicBezTo>
                    <a:pt x="4671" y="5578"/>
                    <a:pt x="5793" y="6579"/>
                    <a:pt x="6969" y="7510"/>
                  </a:cubicBezTo>
                  <a:cubicBezTo>
                    <a:pt x="7069" y="7429"/>
                    <a:pt x="7170" y="7348"/>
                    <a:pt x="7268" y="7262"/>
                  </a:cubicBezTo>
                  <a:cubicBezTo>
                    <a:pt x="6085" y="6321"/>
                    <a:pt x="4958" y="5310"/>
                    <a:pt x="3893" y="4237"/>
                  </a:cubicBezTo>
                  <a:cubicBezTo>
                    <a:pt x="3429" y="3771"/>
                    <a:pt x="2975" y="3292"/>
                    <a:pt x="2531" y="2806"/>
                  </a:cubicBezTo>
                  <a:close/>
                </a:path>
              </a:pathLst>
            </a:custGeom>
            <a:solidFill>
              <a:srgbClr val="E19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9"/>
            <p:cNvSpPr/>
            <p:nvPr/>
          </p:nvSpPr>
          <p:spPr>
            <a:xfrm>
              <a:off x="4892600" y="816000"/>
              <a:ext cx="31500" cy="32050"/>
            </a:xfrm>
            <a:custGeom>
              <a:avLst/>
              <a:gdLst/>
              <a:ahLst/>
              <a:cxnLst/>
              <a:rect l="l" t="t" r="r" b="b"/>
              <a:pathLst>
                <a:path w="1260" h="1282" extrusionOk="0">
                  <a:moveTo>
                    <a:pt x="109" y="1"/>
                  </a:moveTo>
                  <a:cubicBezTo>
                    <a:pt x="52" y="99"/>
                    <a:pt x="15" y="207"/>
                    <a:pt x="1" y="320"/>
                  </a:cubicBezTo>
                  <a:cubicBezTo>
                    <a:pt x="273" y="646"/>
                    <a:pt x="548" y="965"/>
                    <a:pt x="830" y="1282"/>
                  </a:cubicBezTo>
                  <a:lnTo>
                    <a:pt x="847" y="1282"/>
                  </a:lnTo>
                  <a:cubicBezTo>
                    <a:pt x="990" y="1282"/>
                    <a:pt x="1132" y="1245"/>
                    <a:pt x="1260" y="1176"/>
                  </a:cubicBezTo>
                  <a:cubicBezTo>
                    <a:pt x="1184" y="1093"/>
                    <a:pt x="1110" y="1009"/>
                    <a:pt x="1036" y="926"/>
                  </a:cubicBezTo>
                  <a:lnTo>
                    <a:pt x="109" y="1"/>
                  </a:lnTo>
                  <a:close/>
                </a:path>
              </a:pathLst>
            </a:custGeom>
            <a:solidFill>
              <a:srgbClr val="CD8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9"/>
            <p:cNvSpPr/>
            <p:nvPr/>
          </p:nvSpPr>
          <p:spPr>
            <a:xfrm>
              <a:off x="4891925" y="808450"/>
              <a:ext cx="26600" cy="30775"/>
            </a:xfrm>
            <a:custGeom>
              <a:avLst/>
              <a:gdLst/>
              <a:ahLst/>
              <a:cxnLst/>
              <a:rect l="l" t="t" r="r" b="b"/>
              <a:pathLst>
                <a:path w="1064" h="1231" extrusionOk="0">
                  <a:moveTo>
                    <a:pt x="15" y="1"/>
                  </a:moveTo>
                  <a:cubicBezTo>
                    <a:pt x="1" y="101"/>
                    <a:pt x="35" y="204"/>
                    <a:pt x="109" y="276"/>
                  </a:cubicBezTo>
                  <a:lnTo>
                    <a:pt x="136" y="305"/>
                  </a:lnTo>
                  <a:lnTo>
                    <a:pt x="1063" y="1230"/>
                  </a:lnTo>
                  <a:cubicBezTo>
                    <a:pt x="705" y="828"/>
                    <a:pt x="354" y="418"/>
                    <a:pt x="15" y="3"/>
                  </a:cubicBezTo>
                  <a:lnTo>
                    <a:pt x="15" y="1"/>
                  </a:lnTo>
                  <a:close/>
                </a:path>
              </a:pathLst>
            </a:custGeom>
            <a:solidFill>
              <a:srgbClr val="FF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9"/>
            <p:cNvSpPr/>
            <p:nvPr/>
          </p:nvSpPr>
          <p:spPr>
            <a:xfrm>
              <a:off x="5060375" y="840925"/>
              <a:ext cx="194325" cy="210575"/>
            </a:xfrm>
            <a:custGeom>
              <a:avLst/>
              <a:gdLst/>
              <a:ahLst/>
              <a:cxnLst/>
              <a:rect l="l" t="t" r="r" b="b"/>
              <a:pathLst>
                <a:path w="7773" h="8423" extrusionOk="0">
                  <a:moveTo>
                    <a:pt x="315" y="5415"/>
                  </a:moveTo>
                  <a:cubicBezTo>
                    <a:pt x="209" y="5496"/>
                    <a:pt x="106" y="5572"/>
                    <a:pt x="1" y="5648"/>
                  </a:cubicBezTo>
                  <a:cubicBezTo>
                    <a:pt x="104" y="5724"/>
                    <a:pt x="209" y="5801"/>
                    <a:pt x="317" y="5874"/>
                  </a:cubicBezTo>
                  <a:lnTo>
                    <a:pt x="585" y="5612"/>
                  </a:lnTo>
                  <a:cubicBezTo>
                    <a:pt x="494" y="5545"/>
                    <a:pt x="403" y="5481"/>
                    <a:pt x="315" y="5415"/>
                  </a:cubicBezTo>
                  <a:close/>
                  <a:moveTo>
                    <a:pt x="634" y="5646"/>
                  </a:moveTo>
                  <a:lnTo>
                    <a:pt x="369" y="5913"/>
                  </a:lnTo>
                  <a:cubicBezTo>
                    <a:pt x="992" y="6348"/>
                    <a:pt x="1633" y="6755"/>
                    <a:pt x="2298" y="7131"/>
                  </a:cubicBezTo>
                  <a:cubicBezTo>
                    <a:pt x="2657" y="7327"/>
                    <a:pt x="3020" y="7519"/>
                    <a:pt x="3393" y="7691"/>
                  </a:cubicBezTo>
                  <a:lnTo>
                    <a:pt x="3648" y="7440"/>
                  </a:lnTo>
                  <a:cubicBezTo>
                    <a:pt x="3248" y="7254"/>
                    <a:pt x="2855" y="7048"/>
                    <a:pt x="2470" y="6827"/>
                  </a:cubicBezTo>
                  <a:cubicBezTo>
                    <a:pt x="1839" y="6463"/>
                    <a:pt x="1228" y="6068"/>
                    <a:pt x="634" y="5646"/>
                  </a:cubicBezTo>
                  <a:close/>
                  <a:moveTo>
                    <a:pt x="4311" y="0"/>
                  </a:moveTo>
                  <a:lnTo>
                    <a:pt x="4311" y="0"/>
                  </a:lnTo>
                  <a:cubicBezTo>
                    <a:pt x="4868" y="756"/>
                    <a:pt x="5398" y="1532"/>
                    <a:pt x="5884" y="2335"/>
                  </a:cubicBezTo>
                  <a:cubicBezTo>
                    <a:pt x="6368" y="3137"/>
                    <a:pt x="6800" y="3972"/>
                    <a:pt x="7127" y="4843"/>
                  </a:cubicBezTo>
                  <a:cubicBezTo>
                    <a:pt x="7289" y="5278"/>
                    <a:pt x="7424" y="5724"/>
                    <a:pt x="7492" y="6179"/>
                  </a:cubicBezTo>
                  <a:cubicBezTo>
                    <a:pt x="7559" y="6625"/>
                    <a:pt x="7563" y="7104"/>
                    <a:pt x="7372" y="7489"/>
                  </a:cubicBezTo>
                  <a:cubicBezTo>
                    <a:pt x="7188" y="7880"/>
                    <a:pt x="6773" y="8093"/>
                    <a:pt x="6336" y="8128"/>
                  </a:cubicBezTo>
                  <a:cubicBezTo>
                    <a:pt x="6262" y="8133"/>
                    <a:pt x="6186" y="8137"/>
                    <a:pt x="6113" y="8137"/>
                  </a:cubicBezTo>
                  <a:cubicBezTo>
                    <a:pt x="5742" y="8137"/>
                    <a:pt x="5364" y="8061"/>
                    <a:pt x="4998" y="7958"/>
                  </a:cubicBezTo>
                  <a:cubicBezTo>
                    <a:pt x="4556" y="7831"/>
                    <a:pt x="4124" y="7666"/>
                    <a:pt x="3705" y="7467"/>
                  </a:cubicBezTo>
                  <a:lnTo>
                    <a:pt x="3457" y="7723"/>
                  </a:lnTo>
                  <a:cubicBezTo>
                    <a:pt x="3928" y="7939"/>
                    <a:pt x="4417" y="8118"/>
                    <a:pt x="4917" y="8255"/>
                  </a:cubicBezTo>
                  <a:cubicBezTo>
                    <a:pt x="5286" y="8349"/>
                    <a:pt x="5666" y="8422"/>
                    <a:pt x="6054" y="8422"/>
                  </a:cubicBezTo>
                  <a:cubicBezTo>
                    <a:pt x="6157" y="8422"/>
                    <a:pt x="6260" y="8415"/>
                    <a:pt x="6363" y="8405"/>
                  </a:cubicBezTo>
                  <a:cubicBezTo>
                    <a:pt x="6618" y="8380"/>
                    <a:pt x="6864" y="8302"/>
                    <a:pt x="7085" y="8169"/>
                  </a:cubicBezTo>
                  <a:cubicBezTo>
                    <a:pt x="7306" y="8034"/>
                    <a:pt x="7485" y="7835"/>
                    <a:pt x="7595" y="7600"/>
                  </a:cubicBezTo>
                  <a:cubicBezTo>
                    <a:pt x="7701" y="7369"/>
                    <a:pt x="7757" y="7121"/>
                    <a:pt x="7765" y="6871"/>
                  </a:cubicBezTo>
                  <a:cubicBezTo>
                    <a:pt x="7772" y="6628"/>
                    <a:pt x="7755" y="6385"/>
                    <a:pt x="7711" y="6144"/>
                  </a:cubicBezTo>
                  <a:cubicBezTo>
                    <a:pt x="7630" y="5670"/>
                    <a:pt x="7482" y="5214"/>
                    <a:pt x="7306" y="4775"/>
                  </a:cubicBezTo>
                  <a:cubicBezTo>
                    <a:pt x="6947" y="3896"/>
                    <a:pt x="6481" y="3071"/>
                    <a:pt x="5973" y="2281"/>
                  </a:cubicBezTo>
                  <a:cubicBezTo>
                    <a:pt x="5460" y="1490"/>
                    <a:pt x="4907" y="729"/>
                    <a:pt x="4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9"/>
            <p:cNvSpPr/>
            <p:nvPr/>
          </p:nvSpPr>
          <p:spPr>
            <a:xfrm>
              <a:off x="5035025" y="956775"/>
              <a:ext cx="33225" cy="25425"/>
            </a:xfrm>
            <a:custGeom>
              <a:avLst/>
              <a:gdLst/>
              <a:ahLst/>
              <a:cxnLst/>
              <a:rect l="l" t="t" r="r" b="b"/>
              <a:pathLst>
                <a:path w="1329" h="1017" extrusionOk="0">
                  <a:moveTo>
                    <a:pt x="300" y="1"/>
                  </a:moveTo>
                  <a:cubicBezTo>
                    <a:pt x="202" y="87"/>
                    <a:pt x="101" y="168"/>
                    <a:pt x="1" y="249"/>
                  </a:cubicBezTo>
                  <a:cubicBezTo>
                    <a:pt x="305" y="489"/>
                    <a:pt x="615" y="725"/>
                    <a:pt x="929" y="955"/>
                  </a:cubicBezTo>
                  <a:lnTo>
                    <a:pt x="1015" y="1017"/>
                  </a:lnTo>
                  <a:cubicBezTo>
                    <a:pt x="1120" y="941"/>
                    <a:pt x="1223" y="862"/>
                    <a:pt x="1329" y="784"/>
                  </a:cubicBezTo>
                  <a:cubicBezTo>
                    <a:pt x="1270" y="739"/>
                    <a:pt x="1211" y="695"/>
                    <a:pt x="1152" y="651"/>
                  </a:cubicBezTo>
                  <a:cubicBezTo>
                    <a:pt x="865" y="440"/>
                    <a:pt x="583" y="224"/>
                    <a:pt x="300" y="1"/>
                  </a:cubicBezTo>
                  <a:close/>
                </a:path>
              </a:pathLst>
            </a:custGeom>
            <a:solidFill>
              <a:srgbClr val="D29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9"/>
            <p:cNvSpPr/>
            <p:nvPr/>
          </p:nvSpPr>
          <p:spPr>
            <a:xfrm>
              <a:off x="4702550" y="752050"/>
              <a:ext cx="145825" cy="209425"/>
            </a:xfrm>
            <a:custGeom>
              <a:avLst/>
              <a:gdLst/>
              <a:ahLst/>
              <a:cxnLst/>
              <a:rect l="l" t="t" r="r" b="b"/>
              <a:pathLst>
                <a:path w="5833" h="8377" extrusionOk="0">
                  <a:moveTo>
                    <a:pt x="1436" y="1"/>
                  </a:moveTo>
                  <a:cubicBezTo>
                    <a:pt x="1260" y="1"/>
                    <a:pt x="1083" y="23"/>
                    <a:pt x="911" y="72"/>
                  </a:cubicBezTo>
                  <a:cubicBezTo>
                    <a:pt x="720" y="126"/>
                    <a:pt x="545" y="229"/>
                    <a:pt x="406" y="367"/>
                  </a:cubicBezTo>
                  <a:cubicBezTo>
                    <a:pt x="268" y="511"/>
                    <a:pt x="167" y="686"/>
                    <a:pt x="113" y="877"/>
                  </a:cubicBezTo>
                  <a:cubicBezTo>
                    <a:pt x="1" y="1253"/>
                    <a:pt x="28" y="1636"/>
                    <a:pt x="91" y="1996"/>
                  </a:cubicBezTo>
                  <a:cubicBezTo>
                    <a:pt x="158" y="2355"/>
                    <a:pt x="258" y="2708"/>
                    <a:pt x="388" y="3050"/>
                  </a:cubicBezTo>
                  <a:cubicBezTo>
                    <a:pt x="644" y="3729"/>
                    <a:pt x="980" y="4373"/>
                    <a:pt x="1348" y="4989"/>
                  </a:cubicBezTo>
                  <a:cubicBezTo>
                    <a:pt x="1719" y="5605"/>
                    <a:pt x="2124" y="6201"/>
                    <a:pt x="2551" y="6778"/>
                  </a:cubicBezTo>
                  <a:cubicBezTo>
                    <a:pt x="2899" y="7245"/>
                    <a:pt x="3265" y="7701"/>
                    <a:pt x="3643" y="8145"/>
                  </a:cubicBezTo>
                  <a:cubicBezTo>
                    <a:pt x="3724" y="8064"/>
                    <a:pt x="3805" y="7983"/>
                    <a:pt x="3889" y="7905"/>
                  </a:cubicBezTo>
                  <a:cubicBezTo>
                    <a:pt x="3889" y="7885"/>
                    <a:pt x="3891" y="7866"/>
                    <a:pt x="3894" y="7846"/>
                  </a:cubicBezTo>
                  <a:cubicBezTo>
                    <a:pt x="3535" y="7424"/>
                    <a:pt x="3187" y="6994"/>
                    <a:pt x="2850" y="6552"/>
                  </a:cubicBezTo>
                  <a:cubicBezTo>
                    <a:pt x="2421" y="5990"/>
                    <a:pt x="2016" y="5408"/>
                    <a:pt x="1645" y="4810"/>
                  </a:cubicBezTo>
                  <a:cubicBezTo>
                    <a:pt x="1461" y="4508"/>
                    <a:pt x="1284" y="4203"/>
                    <a:pt x="1120" y="3891"/>
                  </a:cubicBezTo>
                  <a:cubicBezTo>
                    <a:pt x="955" y="3582"/>
                    <a:pt x="806" y="3266"/>
                    <a:pt x="673" y="2939"/>
                  </a:cubicBezTo>
                  <a:cubicBezTo>
                    <a:pt x="541" y="2620"/>
                    <a:pt x="435" y="2286"/>
                    <a:pt x="364" y="1947"/>
                  </a:cubicBezTo>
                  <a:cubicBezTo>
                    <a:pt x="295" y="1611"/>
                    <a:pt x="266" y="1263"/>
                    <a:pt x="352" y="948"/>
                  </a:cubicBezTo>
                  <a:cubicBezTo>
                    <a:pt x="391" y="794"/>
                    <a:pt x="469" y="651"/>
                    <a:pt x="575" y="533"/>
                  </a:cubicBezTo>
                  <a:cubicBezTo>
                    <a:pt x="685" y="418"/>
                    <a:pt x="825" y="332"/>
                    <a:pt x="977" y="286"/>
                  </a:cubicBezTo>
                  <a:cubicBezTo>
                    <a:pt x="1137" y="236"/>
                    <a:pt x="1303" y="212"/>
                    <a:pt x="1469" y="212"/>
                  </a:cubicBezTo>
                  <a:cubicBezTo>
                    <a:pt x="1477" y="212"/>
                    <a:pt x="1485" y="212"/>
                    <a:pt x="1493" y="212"/>
                  </a:cubicBezTo>
                  <a:cubicBezTo>
                    <a:pt x="1660" y="214"/>
                    <a:pt x="1822" y="227"/>
                    <a:pt x="1984" y="256"/>
                  </a:cubicBezTo>
                  <a:cubicBezTo>
                    <a:pt x="2674" y="369"/>
                    <a:pt x="3339" y="639"/>
                    <a:pt x="3977" y="946"/>
                  </a:cubicBezTo>
                  <a:cubicBezTo>
                    <a:pt x="4615" y="1263"/>
                    <a:pt x="5234" y="1614"/>
                    <a:pt x="5833" y="1999"/>
                  </a:cubicBezTo>
                  <a:cubicBezTo>
                    <a:pt x="5256" y="1577"/>
                    <a:pt x="4652" y="1194"/>
                    <a:pt x="4024" y="853"/>
                  </a:cubicBezTo>
                  <a:cubicBezTo>
                    <a:pt x="3393" y="519"/>
                    <a:pt x="2735" y="214"/>
                    <a:pt x="2021" y="65"/>
                  </a:cubicBezTo>
                  <a:cubicBezTo>
                    <a:pt x="1827" y="25"/>
                    <a:pt x="1633" y="6"/>
                    <a:pt x="1436" y="3"/>
                  </a:cubicBezTo>
                  <a:lnTo>
                    <a:pt x="1436" y="1"/>
                  </a:lnTo>
                  <a:close/>
                  <a:moveTo>
                    <a:pt x="3874" y="8023"/>
                  </a:moveTo>
                  <a:lnTo>
                    <a:pt x="3695" y="8207"/>
                  </a:lnTo>
                  <a:cubicBezTo>
                    <a:pt x="3744" y="8263"/>
                    <a:pt x="3791" y="8320"/>
                    <a:pt x="3840" y="8376"/>
                  </a:cubicBezTo>
                  <a:cubicBezTo>
                    <a:pt x="3852" y="8261"/>
                    <a:pt x="3862" y="8143"/>
                    <a:pt x="3874" y="80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9"/>
            <p:cNvSpPr/>
            <p:nvPr/>
          </p:nvSpPr>
          <p:spPr>
            <a:xfrm>
              <a:off x="4798525" y="948125"/>
              <a:ext cx="90900" cy="93250"/>
            </a:xfrm>
            <a:custGeom>
              <a:avLst/>
              <a:gdLst/>
              <a:ahLst/>
              <a:cxnLst/>
              <a:rect l="l" t="t" r="r" b="b"/>
              <a:pathLst>
                <a:path w="3636" h="3730" extrusionOk="0">
                  <a:moveTo>
                    <a:pt x="55" y="0"/>
                  </a:moveTo>
                  <a:lnTo>
                    <a:pt x="55" y="3"/>
                  </a:lnTo>
                  <a:cubicBezTo>
                    <a:pt x="52" y="23"/>
                    <a:pt x="50" y="40"/>
                    <a:pt x="47" y="59"/>
                  </a:cubicBezTo>
                  <a:lnTo>
                    <a:pt x="79" y="30"/>
                  </a:lnTo>
                  <a:lnTo>
                    <a:pt x="55" y="0"/>
                  </a:lnTo>
                  <a:close/>
                  <a:moveTo>
                    <a:pt x="1115" y="1184"/>
                  </a:moveTo>
                  <a:lnTo>
                    <a:pt x="1113" y="1186"/>
                  </a:lnTo>
                  <a:cubicBezTo>
                    <a:pt x="1113" y="1186"/>
                    <a:pt x="1113" y="1187"/>
                    <a:pt x="1114" y="1187"/>
                  </a:cubicBezTo>
                  <a:lnTo>
                    <a:pt x="1114" y="1187"/>
                  </a:lnTo>
                  <a:cubicBezTo>
                    <a:pt x="1114" y="1186"/>
                    <a:pt x="1115" y="1185"/>
                    <a:pt x="1115" y="1184"/>
                  </a:cubicBezTo>
                  <a:close/>
                  <a:moveTo>
                    <a:pt x="126" y="86"/>
                  </a:moveTo>
                  <a:lnTo>
                    <a:pt x="35" y="180"/>
                  </a:lnTo>
                  <a:cubicBezTo>
                    <a:pt x="23" y="300"/>
                    <a:pt x="10" y="418"/>
                    <a:pt x="1" y="533"/>
                  </a:cubicBezTo>
                  <a:cubicBezTo>
                    <a:pt x="207" y="771"/>
                    <a:pt x="418" y="1007"/>
                    <a:pt x="631" y="1240"/>
                  </a:cubicBezTo>
                  <a:cubicBezTo>
                    <a:pt x="683" y="1112"/>
                    <a:pt x="739" y="977"/>
                    <a:pt x="796" y="842"/>
                  </a:cubicBezTo>
                  <a:cubicBezTo>
                    <a:pt x="570" y="592"/>
                    <a:pt x="344" y="342"/>
                    <a:pt x="126" y="86"/>
                  </a:cubicBezTo>
                  <a:close/>
                  <a:moveTo>
                    <a:pt x="1114" y="1187"/>
                  </a:moveTo>
                  <a:lnTo>
                    <a:pt x="1114" y="1187"/>
                  </a:lnTo>
                  <a:cubicBezTo>
                    <a:pt x="1058" y="1323"/>
                    <a:pt x="1004" y="1455"/>
                    <a:pt x="955" y="1584"/>
                  </a:cubicBezTo>
                  <a:cubicBezTo>
                    <a:pt x="1144" y="1785"/>
                    <a:pt x="1336" y="1984"/>
                    <a:pt x="1532" y="2180"/>
                  </a:cubicBezTo>
                  <a:cubicBezTo>
                    <a:pt x="2067" y="2715"/>
                    <a:pt x="2620" y="3231"/>
                    <a:pt x="3189" y="3729"/>
                  </a:cubicBezTo>
                  <a:cubicBezTo>
                    <a:pt x="3334" y="3692"/>
                    <a:pt x="3484" y="3651"/>
                    <a:pt x="3636" y="3606"/>
                  </a:cubicBezTo>
                  <a:cubicBezTo>
                    <a:pt x="3005" y="3064"/>
                    <a:pt x="2399" y="2494"/>
                    <a:pt x="1812" y="1903"/>
                  </a:cubicBezTo>
                  <a:cubicBezTo>
                    <a:pt x="1577" y="1668"/>
                    <a:pt x="1344" y="1427"/>
                    <a:pt x="1114" y="1187"/>
                  </a:cubicBezTo>
                  <a:close/>
                </a:path>
              </a:pathLst>
            </a:custGeom>
            <a:solidFill>
              <a:srgbClr val="E19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9"/>
            <p:cNvSpPr/>
            <p:nvPr/>
          </p:nvSpPr>
          <p:spPr>
            <a:xfrm>
              <a:off x="4814350" y="969175"/>
              <a:ext cx="12075" cy="18550"/>
            </a:xfrm>
            <a:custGeom>
              <a:avLst/>
              <a:gdLst/>
              <a:ahLst/>
              <a:cxnLst/>
              <a:rect l="l" t="t" r="r" b="b"/>
              <a:pathLst>
                <a:path w="483" h="742" extrusionOk="0">
                  <a:moveTo>
                    <a:pt x="165" y="0"/>
                  </a:moveTo>
                  <a:cubicBezTo>
                    <a:pt x="106" y="135"/>
                    <a:pt x="52" y="268"/>
                    <a:pt x="1" y="398"/>
                  </a:cubicBezTo>
                  <a:cubicBezTo>
                    <a:pt x="106" y="513"/>
                    <a:pt x="214" y="629"/>
                    <a:pt x="320" y="742"/>
                  </a:cubicBezTo>
                  <a:cubicBezTo>
                    <a:pt x="372" y="614"/>
                    <a:pt x="426" y="479"/>
                    <a:pt x="482" y="342"/>
                  </a:cubicBezTo>
                  <a:cubicBezTo>
                    <a:pt x="376" y="229"/>
                    <a:pt x="271" y="116"/>
                    <a:pt x="165" y="0"/>
                  </a:cubicBezTo>
                  <a:close/>
                </a:path>
              </a:pathLst>
            </a:custGeom>
            <a:solidFill>
              <a:srgbClr val="DB9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9"/>
            <p:cNvSpPr/>
            <p:nvPr/>
          </p:nvSpPr>
          <p:spPr>
            <a:xfrm>
              <a:off x="4881975" y="1043250"/>
              <a:ext cx="80250" cy="56425"/>
            </a:xfrm>
            <a:custGeom>
              <a:avLst/>
              <a:gdLst/>
              <a:ahLst/>
              <a:cxnLst/>
              <a:rect l="l" t="t" r="r" b="b"/>
              <a:pathLst>
                <a:path w="3210" h="2257" extrusionOk="0">
                  <a:moveTo>
                    <a:pt x="534" y="0"/>
                  </a:moveTo>
                  <a:cubicBezTo>
                    <a:pt x="352" y="20"/>
                    <a:pt x="175" y="40"/>
                    <a:pt x="1" y="54"/>
                  </a:cubicBezTo>
                  <a:cubicBezTo>
                    <a:pt x="465" y="454"/>
                    <a:pt x="944" y="837"/>
                    <a:pt x="1432" y="1205"/>
                  </a:cubicBezTo>
                  <a:cubicBezTo>
                    <a:pt x="1925" y="1574"/>
                    <a:pt x="2431" y="1930"/>
                    <a:pt x="2954" y="2256"/>
                  </a:cubicBezTo>
                  <a:lnTo>
                    <a:pt x="3209" y="2003"/>
                  </a:lnTo>
                  <a:cubicBezTo>
                    <a:pt x="2677" y="1662"/>
                    <a:pt x="2161" y="1294"/>
                    <a:pt x="1658" y="906"/>
                  </a:cubicBezTo>
                  <a:cubicBezTo>
                    <a:pt x="1275" y="614"/>
                    <a:pt x="899" y="312"/>
                    <a:pt x="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9"/>
            <p:cNvSpPr/>
            <p:nvPr/>
          </p:nvSpPr>
          <p:spPr>
            <a:xfrm>
              <a:off x="4881975" y="1043250"/>
              <a:ext cx="13350" cy="1375"/>
            </a:xfrm>
            <a:custGeom>
              <a:avLst/>
              <a:gdLst/>
              <a:ahLst/>
              <a:cxnLst/>
              <a:rect l="l" t="t" r="r" b="b"/>
              <a:pathLst>
                <a:path w="534" h="55" extrusionOk="0">
                  <a:moveTo>
                    <a:pt x="531" y="0"/>
                  </a:moveTo>
                  <a:cubicBezTo>
                    <a:pt x="352" y="20"/>
                    <a:pt x="175" y="40"/>
                    <a:pt x="1" y="54"/>
                  </a:cubicBezTo>
                  <a:cubicBezTo>
                    <a:pt x="175" y="40"/>
                    <a:pt x="352" y="20"/>
                    <a:pt x="534" y="0"/>
                  </a:cubicBezTo>
                  <a:close/>
                </a:path>
              </a:pathLst>
            </a:custGeom>
            <a:solidFill>
              <a:srgbClr val="E19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9"/>
            <p:cNvSpPr/>
            <p:nvPr/>
          </p:nvSpPr>
          <p:spPr>
            <a:xfrm>
              <a:off x="4878250" y="1038200"/>
              <a:ext cx="17025" cy="6350"/>
            </a:xfrm>
            <a:custGeom>
              <a:avLst/>
              <a:gdLst/>
              <a:ahLst/>
              <a:cxnLst/>
              <a:rect l="l" t="t" r="r" b="b"/>
              <a:pathLst>
                <a:path w="681" h="254" extrusionOk="0">
                  <a:moveTo>
                    <a:pt x="447" y="1"/>
                  </a:moveTo>
                  <a:lnTo>
                    <a:pt x="447" y="3"/>
                  </a:lnTo>
                  <a:cubicBezTo>
                    <a:pt x="295" y="48"/>
                    <a:pt x="147" y="87"/>
                    <a:pt x="0" y="126"/>
                  </a:cubicBezTo>
                  <a:lnTo>
                    <a:pt x="150" y="254"/>
                  </a:lnTo>
                  <a:cubicBezTo>
                    <a:pt x="322" y="239"/>
                    <a:pt x="498" y="222"/>
                    <a:pt x="680" y="200"/>
                  </a:cubicBezTo>
                  <a:cubicBezTo>
                    <a:pt x="602" y="134"/>
                    <a:pt x="523" y="67"/>
                    <a:pt x="447" y="1"/>
                  </a:cubicBezTo>
                  <a:close/>
                </a:path>
              </a:pathLst>
            </a:custGeom>
            <a:solidFill>
              <a:srgbClr val="D29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9"/>
            <p:cNvSpPr/>
            <p:nvPr/>
          </p:nvSpPr>
          <p:spPr>
            <a:xfrm>
              <a:off x="5040750" y="995075"/>
              <a:ext cx="8300" cy="12475"/>
            </a:xfrm>
            <a:custGeom>
              <a:avLst/>
              <a:gdLst/>
              <a:ahLst/>
              <a:cxnLst/>
              <a:rect l="l" t="t" r="r" b="b"/>
              <a:pathLst>
                <a:path w="332" h="499" extrusionOk="0">
                  <a:moveTo>
                    <a:pt x="0" y="0"/>
                  </a:moveTo>
                  <a:cubicBezTo>
                    <a:pt x="106" y="165"/>
                    <a:pt x="206" y="332"/>
                    <a:pt x="307" y="499"/>
                  </a:cubicBezTo>
                  <a:lnTo>
                    <a:pt x="332" y="474"/>
                  </a:lnTo>
                  <a:cubicBezTo>
                    <a:pt x="224" y="315"/>
                    <a:pt x="113" y="157"/>
                    <a:pt x="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9"/>
            <p:cNvSpPr/>
            <p:nvPr/>
          </p:nvSpPr>
          <p:spPr>
            <a:xfrm>
              <a:off x="5040750" y="995075"/>
              <a:ext cx="25" cy="25"/>
            </a:xfrm>
            <a:custGeom>
              <a:avLst/>
              <a:gdLst/>
              <a:ahLst/>
              <a:cxnLst/>
              <a:rect l="l" t="t" r="r" b="b"/>
              <a:pathLst>
                <a:path w="1" h="1" extrusionOk="0">
                  <a:moveTo>
                    <a:pt x="0" y="0"/>
                  </a:moveTo>
                  <a:lnTo>
                    <a:pt x="0" y="0"/>
                  </a:lnTo>
                  <a:lnTo>
                    <a:pt x="0" y="0"/>
                  </a:lnTo>
                  <a:lnTo>
                    <a:pt x="0" y="0"/>
                  </a:lnTo>
                  <a:close/>
                </a:path>
              </a:pathLst>
            </a:custGeom>
            <a:solidFill>
              <a:srgbClr val="D294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9"/>
            <p:cNvSpPr/>
            <p:nvPr/>
          </p:nvSpPr>
          <p:spPr>
            <a:xfrm>
              <a:off x="4957950" y="1008450"/>
              <a:ext cx="131775" cy="129375"/>
            </a:xfrm>
            <a:custGeom>
              <a:avLst/>
              <a:gdLst/>
              <a:ahLst/>
              <a:cxnLst/>
              <a:rect l="l" t="t" r="r" b="b"/>
              <a:pathLst>
                <a:path w="5271" h="5175" extrusionOk="0">
                  <a:moveTo>
                    <a:pt x="3680" y="0"/>
                  </a:moveTo>
                  <a:cubicBezTo>
                    <a:pt x="3681" y="1"/>
                    <a:pt x="3681" y="1"/>
                    <a:pt x="3681" y="2"/>
                  </a:cubicBezTo>
                  <a:lnTo>
                    <a:pt x="3681" y="2"/>
                  </a:lnTo>
                  <a:lnTo>
                    <a:pt x="3683" y="0"/>
                  </a:lnTo>
                  <a:close/>
                  <a:moveTo>
                    <a:pt x="5222" y="3385"/>
                  </a:moveTo>
                  <a:lnTo>
                    <a:pt x="5219" y="3388"/>
                  </a:lnTo>
                  <a:cubicBezTo>
                    <a:pt x="5219" y="3388"/>
                    <a:pt x="5219" y="3388"/>
                    <a:pt x="5219" y="3388"/>
                  </a:cubicBezTo>
                  <a:lnTo>
                    <a:pt x="5219" y="3388"/>
                  </a:lnTo>
                  <a:lnTo>
                    <a:pt x="5222" y="3385"/>
                  </a:lnTo>
                  <a:close/>
                  <a:moveTo>
                    <a:pt x="3681" y="2"/>
                  </a:moveTo>
                  <a:lnTo>
                    <a:pt x="3656" y="27"/>
                  </a:lnTo>
                  <a:cubicBezTo>
                    <a:pt x="3906" y="452"/>
                    <a:pt x="4142" y="887"/>
                    <a:pt x="4355" y="1328"/>
                  </a:cubicBezTo>
                  <a:cubicBezTo>
                    <a:pt x="4655" y="1969"/>
                    <a:pt x="4917" y="2639"/>
                    <a:pt x="5016" y="3329"/>
                  </a:cubicBezTo>
                  <a:cubicBezTo>
                    <a:pt x="5018" y="3358"/>
                    <a:pt x="5023" y="3390"/>
                    <a:pt x="5025" y="3420"/>
                  </a:cubicBezTo>
                  <a:lnTo>
                    <a:pt x="5197" y="3250"/>
                  </a:lnTo>
                  <a:cubicBezTo>
                    <a:pt x="5131" y="2909"/>
                    <a:pt x="5030" y="2578"/>
                    <a:pt x="4900" y="2259"/>
                  </a:cubicBezTo>
                  <a:cubicBezTo>
                    <a:pt x="4768" y="1925"/>
                    <a:pt x="4618" y="1598"/>
                    <a:pt x="4449" y="1282"/>
                  </a:cubicBezTo>
                  <a:cubicBezTo>
                    <a:pt x="4216" y="840"/>
                    <a:pt x="3958" y="414"/>
                    <a:pt x="3681" y="2"/>
                  </a:cubicBezTo>
                  <a:close/>
                  <a:moveTo>
                    <a:pt x="254" y="3447"/>
                  </a:moveTo>
                  <a:lnTo>
                    <a:pt x="254" y="3449"/>
                  </a:lnTo>
                  <a:lnTo>
                    <a:pt x="1" y="3702"/>
                  </a:lnTo>
                  <a:cubicBezTo>
                    <a:pt x="57" y="3739"/>
                    <a:pt x="116" y="3773"/>
                    <a:pt x="175" y="3810"/>
                  </a:cubicBezTo>
                  <a:cubicBezTo>
                    <a:pt x="789" y="4183"/>
                    <a:pt x="1429" y="4522"/>
                    <a:pt x="2107" y="4785"/>
                  </a:cubicBezTo>
                  <a:cubicBezTo>
                    <a:pt x="2446" y="4920"/>
                    <a:pt x="2794" y="5028"/>
                    <a:pt x="3153" y="5104"/>
                  </a:cubicBezTo>
                  <a:cubicBezTo>
                    <a:pt x="3204" y="5114"/>
                    <a:pt x="3253" y="5121"/>
                    <a:pt x="3305" y="5131"/>
                  </a:cubicBezTo>
                  <a:lnTo>
                    <a:pt x="3486" y="4947"/>
                  </a:lnTo>
                  <a:lnTo>
                    <a:pt x="3543" y="4890"/>
                  </a:lnTo>
                  <a:cubicBezTo>
                    <a:pt x="3432" y="4875"/>
                    <a:pt x="3320" y="4853"/>
                    <a:pt x="3209" y="4829"/>
                  </a:cubicBezTo>
                  <a:cubicBezTo>
                    <a:pt x="2870" y="4748"/>
                    <a:pt x="2539" y="4637"/>
                    <a:pt x="2220" y="4500"/>
                  </a:cubicBezTo>
                  <a:cubicBezTo>
                    <a:pt x="1577" y="4227"/>
                    <a:pt x="956" y="3884"/>
                    <a:pt x="357" y="3511"/>
                  </a:cubicBezTo>
                  <a:lnTo>
                    <a:pt x="254" y="3447"/>
                  </a:lnTo>
                  <a:close/>
                  <a:moveTo>
                    <a:pt x="5219" y="3388"/>
                  </a:moveTo>
                  <a:lnTo>
                    <a:pt x="5040" y="3570"/>
                  </a:lnTo>
                  <a:cubicBezTo>
                    <a:pt x="5055" y="3832"/>
                    <a:pt x="5033" y="4092"/>
                    <a:pt x="4937" y="4323"/>
                  </a:cubicBezTo>
                  <a:cubicBezTo>
                    <a:pt x="4878" y="4470"/>
                    <a:pt x="4778" y="4600"/>
                    <a:pt x="4652" y="4696"/>
                  </a:cubicBezTo>
                  <a:cubicBezTo>
                    <a:pt x="4522" y="4789"/>
                    <a:pt x="4373" y="4853"/>
                    <a:pt x="4215" y="4883"/>
                  </a:cubicBezTo>
                  <a:cubicBezTo>
                    <a:pt x="4105" y="4905"/>
                    <a:pt x="3992" y="4915"/>
                    <a:pt x="3879" y="4915"/>
                  </a:cubicBezTo>
                  <a:cubicBezTo>
                    <a:pt x="3823" y="4915"/>
                    <a:pt x="3766" y="4912"/>
                    <a:pt x="3710" y="4907"/>
                  </a:cubicBezTo>
                  <a:lnTo>
                    <a:pt x="3580" y="5040"/>
                  </a:lnTo>
                  <a:lnTo>
                    <a:pt x="3467" y="5153"/>
                  </a:lnTo>
                  <a:cubicBezTo>
                    <a:pt x="3582" y="5168"/>
                    <a:pt x="3700" y="5175"/>
                    <a:pt x="3815" y="5175"/>
                  </a:cubicBezTo>
                  <a:cubicBezTo>
                    <a:pt x="3968" y="5175"/>
                    <a:pt x="4120" y="5160"/>
                    <a:pt x="4267" y="5131"/>
                  </a:cubicBezTo>
                  <a:cubicBezTo>
                    <a:pt x="4458" y="5089"/>
                    <a:pt x="4640" y="5006"/>
                    <a:pt x="4797" y="4885"/>
                  </a:cubicBezTo>
                  <a:cubicBezTo>
                    <a:pt x="4952" y="4760"/>
                    <a:pt x="5072" y="4596"/>
                    <a:pt x="5143" y="4409"/>
                  </a:cubicBezTo>
                  <a:cubicBezTo>
                    <a:pt x="5271" y="4073"/>
                    <a:pt x="5266" y="3722"/>
                    <a:pt x="5219" y="338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9"/>
            <p:cNvSpPr/>
            <p:nvPr/>
          </p:nvSpPr>
          <p:spPr>
            <a:xfrm>
              <a:off x="5087925" y="996850"/>
              <a:ext cx="94850" cy="96250"/>
            </a:xfrm>
            <a:custGeom>
              <a:avLst/>
              <a:gdLst/>
              <a:ahLst/>
              <a:cxnLst/>
              <a:rect l="l" t="t" r="r" b="b"/>
              <a:pathLst>
                <a:path w="3794" h="3850" extrusionOk="0">
                  <a:moveTo>
                    <a:pt x="3793" y="1"/>
                  </a:moveTo>
                  <a:lnTo>
                    <a:pt x="3793" y="1"/>
                  </a:lnTo>
                  <a:cubicBezTo>
                    <a:pt x="3376" y="398"/>
                    <a:pt x="2961" y="801"/>
                    <a:pt x="2549" y="1203"/>
                  </a:cubicBezTo>
                  <a:lnTo>
                    <a:pt x="2603" y="1228"/>
                  </a:lnTo>
                  <a:cubicBezTo>
                    <a:pt x="3000" y="820"/>
                    <a:pt x="3398" y="410"/>
                    <a:pt x="3793" y="1"/>
                  </a:cubicBezTo>
                  <a:close/>
                  <a:moveTo>
                    <a:pt x="2291" y="1454"/>
                  </a:moveTo>
                  <a:cubicBezTo>
                    <a:pt x="1869" y="1866"/>
                    <a:pt x="1447" y="2278"/>
                    <a:pt x="1027" y="2693"/>
                  </a:cubicBezTo>
                  <a:lnTo>
                    <a:pt x="1" y="3712"/>
                  </a:lnTo>
                  <a:cubicBezTo>
                    <a:pt x="3" y="3729"/>
                    <a:pt x="6" y="3746"/>
                    <a:pt x="8" y="3761"/>
                  </a:cubicBezTo>
                  <a:cubicBezTo>
                    <a:pt x="13" y="3793"/>
                    <a:pt x="18" y="3820"/>
                    <a:pt x="23" y="3849"/>
                  </a:cubicBezTo>
                  <a:lnTo>
                    <a:pt x="1098" y="2764"/>
                  </a:lnTo>
                  <a:cubicBezTo>
                    <a:pt x="1518" y="2337"/>
                    <a:pt x="1937" y="1910"/>
                    <a:pt x="2357" y="1483"/>
                  </a:cubicBezTo>
                  <a:lnTo>
                    <a:pt x="2291" y="14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9"/>
            <p:cNvSpPr/>
            <p:nvPr/>
          </p:nvSpPr>
          <p:spPr>
            <a:xfrm>
              <a:off x="5145175" y="1026925"/>
              <a:ext cx="7825" cy="7075"/>
            </a:xfrm>
            <a:custGeom>
              <a:avLst/>
              <a:gdLst/>
              <a:ahLst/>
              <a:cxnLst/>
              <a:rect l="l" t="t" r="r" b="b"/>
              <a:pathLst>
                <a:path w="313" h="283" extrusionOk="0">
                  <a:moveTo>
                    <a:pt x="256" y="0"/>
                  </a:moveTo>
                  <a:lnTo>
                    <a:pt x="1" y="251"/>
                  </a:lnTo>
                  <a:lnTo>
                    <a:pt x="65" y="283"/>
                  </a:lnTo>
                  <a:lnTo>
                    <a:pt x="313" y="30"/>
                  </a:lnTo>
                  <a:lnTo>
                    <a:pt x="256" y="3"/>
                  </a:lnTo>
                  <a:lnTo>
                    <a:pt x="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9"/>
            <p:cNvSpPr/>
            <p:nvPr/>
          </p:nvSpPr>
          <p:spPr>
            <a:xfrm>
              <a:off x="4909900" y="1094000"/>
              <a:ext cx="174075" cy="175700"/>
            </a:xfrm>
            <a:custGeom>
              <a:avLst/>
              <a:gdLst/>
              <a:ahLst/>
              <a:cxnLst/>
              <a:rect l="l" t="t" r="r" b="b"/>
              <a:pathLst>
                <a:path w="6963" h="7028" extrusionOk="0">
                  <a:moveTo>
                    <a:pt x="6950" y="0"/>
                  </a:moveTo>
                  <a:lnTo>
                    <a:pt x="5467" y="1473"/>
                  </a:lnTo>
                  <a:cubicBezTo>
                    <a:pt x="5521" y="1480"/>
                    <a:pt x="5578" y="1485"/>
                    <a:pt x="5634" y="1490"/>
                  </a:cubicBezTo>
                  <a:lnTo>
                    <a:pt x="6962" y="150"/>
                  </a:lnTo>
                  <a:cubicBezTo>
                    <a:pt x="6960" y="101"/>
                    <a:pt x="6955" y="52"/>
                    <a:pt x="6950" y="0"/>
                  </a:cubicBezTo>
                  <a:close/>
                  <a:moveTo>
                    <a:pt x="5227" y="1709"/>
                  </a:moveTo>
                  <a:lnTo>
                    <a:pt x="2691" y="4264"/>
                  </a:lnTo>
                  <a:lnTo>
                    <a:pt x="1341" y="5641"/>
                  </a:lnTo>
                  <a:lnTo>
                    <a:pt x="1" y="7028"/>
                  </a:lnTo>
                  <a:lnTo>
                    <a:pt x="1388" y="5688"/>
                  </a:lnTo>
                  <a:lnTo>
                    <a:pt x="2765" y="4338"/>
                  </a:lnTo>
                  <a:lnTo>
                    <a:pt x="5391" y="1733"/>
                  </a:lnTo>
                  <a:cubicBezTo>
                    <a:pt x="5335" y="1726"/>
                    <a:pt x="5281" y="1719"/>
                    <a:pt x="5229" y="17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9"/>
            <p:cNvSpPr/>
            <p:nvPr/>
          </p:nvSpPr>
          <p:spPr>
            <a:xfrm>
              <a:off x="5040550" y="1089625"/>
              <a:ext cx="47950" cy="47650"/>
            </a:xfrm>
            <a:custGeom>
              <a:avLst/>
              <a:gdLst/>
              <a:ahLst/>
              <a:cxnLst/>
              <a:rect l="l" t="t" r="r" b="b"/>
              <a:pathLst>
                <a:path w="1918" h="1906" extrusionOk="0">
                  <a:moveTo>
                    <a:pt x="1896" y="1"/>
                  </a:moveTo>
                  <a:lnTo>
                    <a:pt x="1724" y="173"/>
                  </a:lnTo>
                  <a:cubicBezTo>
                    <a:pt x="1729" y="222"/>
                    <a:pt x="1734" y="273"/>
                    <a:pt x="1736" y="323"/>
                  </a:cubicBezTo>
                  <a:lnTo>
                    <a:pt x="1918" y="138"/>
                  </a:lnTo>
                  <a:cubicBezTo>
                    <a:pt x="1915" y="109"/>
                    <a:pt x="1910" y="80"/>
                    <a:pt x="1906" y="50"/>
                  </a:cubicBezTo>
                  <a:cubicBezTo>
                    <a:pt x="1903" y="35"/>
                    <a:pt x="1901" y="18"/>
                    <a:pt x="1896" y="1"/>
                  </a:cubicBezTo>
                  <a:close/>
                  <a:moveTo>
                    <a:pt x="239" y="1643"/>
                  </a:moveTo>
                  <a:lnTo>
                    <a:pt x="185" y="1700"/>
                  </a:lnTo>
                  <a:lnTo>
                    <a:pt x="1" y="1884"/>
                  </a:lnTo>
                  <a:cubicBezTo>
                    <a:pt x="55" y="1891"/>
                    <a:pt x="109" y="1901"/>
                    <a:pt x="163" y="1906"/>
                  </a:cubicBezTo>
                  <a:lnTo>
                    <a:pt x="276" y="1793"/>
                  </a:lnTo>
                  <a:lnTo>
                    <a:pt x="408" y="1660"/>
                  </a:lnTo>
                  <a:cubicBezTo>
                    <a:pt x="352" y="1658"/>
                    <a:pt x="295" y="1650"/>
                    <a:pt x="239" y="16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9"/>
            <p:cNvSpPr/>
            <p:nvPr/>
          </p:nvSpPr>
          <p:spPr>
            <a:xfrm>
              <a:off x="5049025" y="915175"/>
              <a:ext cx="93050" cy="93300"/>
            </a:xfrm>
            <a:custGeom>
              <a:avLst/>
              <a:gdLst/>
              <a:ahLst/>
              <a:cxnLst/>
              <a:rect l="l" t="t" r="r" b="b"/>
              <a:pathLst>
                <a:path w="3722" h="3732" extrusionOk="0">
                  <a:moveTo>
                    <a:pt x="3722" y="0"/>
                  </a:moveTo>
                  <a:lnTo>
                    <a:pt x="1039" y="2642"/>
                  </a:lnTo>
                  <a:lnTo>
                    <a:pt x="1085" y="2676"/>
                  </a:lnTo>
                  <a:lnTo>
                    <a:pt x="3722" y="0"/>
                  </a:lnTo>
                  <a:close/>
                  <a:moveTo>
                    <a:pt x="771" y="2904"/>
                  </a:moveTo>
                  <a:lnTo>
                    <a:pt x="761" y="2914"/>
                  </a:lnTo>
                  <a:lnTo>
                    <a:pt x="1" y="3670"/>
                  </a:lnTo>
                  <a:lnTo>
                    <a:pt x="40" y="3731"/>
                  </a:lnTo>
                  <a:lnTo>
                    <a:pt x="808" y="2958"/>
                  </a:lnTo>
                  <a:lnTo>
                    <a:pt x="823" y="2943"/>
                  </a:lnTo>
                  <a:lnTo>
                    <a:pt x="771" y="290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9"/>
            <p:cNvSpPr/>
            <p:nvPr/>
          </p:nvSpPr>
          <p:spPr>
            <a:xfrm>
              <a:off x="5068300" y="981200"/>
              <a:ext cx="7925" cy="7525"/>
            </a:xfrm>
            <a:custGeom>
              <a:avLst/>
              <a:gdLst/>
              <a:ahLst/>
              <a:cxnLst/>
              <a:rect l="l" t="t" r="r" b="b"/>
              <a:pathLst>
                <a:path w="317" h="301" extrusionOk="0">
                  <a:moveTo>
                    <a:pt x="268" y="1"/>
                  </a:moveTo>
                  <a:lnTo>
                    <a:pt x="0" y="263"/>
                  </a:lnTo>
                  <a:lnTo>
                    <a:pt x="54" y="300"/>
                  </a:lnTo>
                  <a:lnTo>
                    <a:pt x="317" y="35"/>
                  </a:lnTo>
                  <a:lnTo>
                    <a:pt x="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9"/>
            <p:cNvSpPr/>
            <p:nvPr/>
          </p:nvSpPr>
          <p:spPr>
            <a:xfrm>
              <a:off x="4554900" y="1007525"/>
              <a:ext cx="494525" cy="494825"/>
            </a:xfrm>
            <a:custGeom>
              <a:avLst/>
              <a:gdLst/>
              <a:ahLst/>
              <a:cxnLst/>
              <a:rect l="l" t="t" r="r" b="b"/>
              <a:pathLst>
                <a:path w="19781" h="19793" extrusionOk="0">
                  <a:moveTo>
                    <a:pt x="19741" y="1"/>
                  </a:moveTo>
                  <a:lnTo>
                    <a:pt x="17586" y="2146"/>
                  </a:lnTo>
                  <a:lnTo>
                    <a:pt x="16292" y="3432"/>
                  </a:lnTo>
                  <a:cubicBezTo>
                    <a:pt x="16319" y="3449"/>
                    <a:pt x="16349" y="3469"/>
                    <a:pt x="16376" y="3486"/>
                  </a:cubicBezTo>
                  <a:lnTo>
                    <a:pt x="17647" y="2210"/>
                  </a:lnTo>
                  <a:lnTo>
                    <a:pt x="19780" y="64"/>
                  </a:lnTo>
                  <a:lnTo>
                    <a:pt x="19743" y="3"/>
                  </a:lnTo>
                  <a:lnTo>
                    <a:pt x="19741" y="1"/>
                  </a:lnTo>
                  <a:close/>
                  <a:moveTo>
                    <a:pt x="16037" y="3685"/>
                  </a:moveTo>
                  <a:lnTo>
                    <a:pt x="11697" y="8003"/>
                  </a:lnTo>
                  <a:lnTo>
                    <a:pt x="5840" y="13889"/>
                  </a:lnTo>
                  <a:lnTo>
                    <a:pt x="2914" y="16832"/>
                  </a:lnTo>
                  <a:lnTo>
                    <a:pt x="1" y="19793"/>
                  </a:lnTo>
                  <a:lnTo>
                    <a:pt x="2958" y="16879"/>
                  </a:lnTo>
                  <a:lnTo>
                    <a:pt x="5902" y="13950"/>
                  </a:lnTo>
                  <a:lnTo>
                    <a:pt x="11790" y="8096"/>
                  </a:lnTo>
                  <a:lnTo>
                    <a:pt x="16123" y="3739"/>
                  </a:lnTo>
                  <a:lnTo>
                    <a:pt x="16037" y="368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9"/>
            <p:cNvSpPr/>
            <p:nvPr/>
          </p:nvSpPr>
          <p:spPr>
            <a:xfrm>
              <a:off x="4955800" y="1006925"/>
              <a:ext cx="94225" cy="94100"/>
            </a:xfrm>
            <a:custGeom>
              <a:avLst/>
              <a:gdLst/>
              <a:ahLst/>
              <a:cxnLst/>
              <a:rect l="l" t="t" r="r" b="b"/>
              <a:pathLst>
                <a:path w="3769" h="3764" extrusionOk="0">
                  <a:moveTo>
                    <a:pt x="3730" y="0"/>
                  </a:moveTo>
                  <a:lnTo>
                    <a:pt x="3705" y="25"/>
                  </a:lnTo>
                  <a:lnTo>
                    <a:pt x="3742" y="86"/>
                  </a:lnTo>
                  <a:lnTo>
                    <a:pt x="3769" y="59"/>
                  </a:lnTo>
                  <a:lnTo>
                    <a:pt x="3730" y="0"/>
                  </a:lnTo>
                  <a:close/>
                  <a:moveTo>
                    <a:pt x="256" y="3456"/>
                  </a:moveTo>
                  <a:lnTo>
                    <a:pt x="1" y="3709"/>
                  </a:lnTo>
                  <a:lnTo>
                    <a:pt x="87" y="3763"/>
                  </a:lnTo>
                  <a:lnTo>
                    <a:pt x="340" y="3510"/>
                  </a:lnTo>
                  <a:cubicBezTo>
                    <a:pt x="313" y="3493"/>
                    <a:pt x="283" y="3473"/>
                    <a:pt x="256" y="34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9"/>
            <p:cNvSpPr/>
            <p:nvPr/>
          </p:nvSpPr>
          <p:spPr>
            <a:xfrm>
              <a:off x="4464025" y="1232075"/>
              <a:ext cx="234075" cy="234075"/>
            </a:xfrm>
            <a:custGeom>
              <a:avLst/>
              <a:gdLst/>
              <a:ahLst/>
              <a:cxnLst/>
              <a:rect l="l" t="t" r="r" b="b"/>
              <a:pathLst>
                <a:path w="9363" h="9363" extrusionOk="0">
                  <a:moveTo>
                    <a:pt x="9362" y="0"/>
                  </a:moveTo>
                  <a:lnTo>
                    <a:pt x="9362" y="0"/>
                  </a:lnTo>
                  <a:cubicBezTo>
                    <a:pt x="8562" y="761"/>
                    <a:pt x="7774" y="1532"/>
                    <a:pt x="6986" y="2305"/>
                  </a:cubicBezTo>
                  <a:lnTo>
                    <a:pt x="4635" y="4635"/>
                  </a:lnTo>
                  <a:lnTo>
                    <a:pt x="2305" y="6986"/>
                  </a:lnTo>
                  <a:lnTo>
                    <a:pt x="1147" y="8169"/>
                  </a:lnTo>
                  <a:lnTo>
                    <a:pt x="0" y="9362"/>
                  </a:lnTo>
                  <a:lnTo>
                    <a:pt x="1193" y="8216"/>
                  </a:lnTo>
                  <a:lnTo>
                    <a:pt x="2376" y="7057"/>
                  </a:lnTo>
                  <a:lnTo>
                    <a:pt x="4728" y="4728"/>
                  </a:lnTo>
                  <a:lnTo>
                    <a:pt x="7057" y="2376"/>
                  </a:lnTo>
                  <a:cubicBezTo>
                    <a:pt x="7831" y="1588"/>
                    <a:pt x="8601" y="798"/>
                    <a:pt x="9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9"/>
            <p:cNvSpPr/>
            <p:nvPr/>
          </p:nvSpPr>
          <p:spPr>
            <a:xfrm>
              <a:off x="4556800" y="955675"/>
              <a:ext cx="238075" cy="238175"/>
            </a:xfrm>
            <a:custGeom>
              <a:avLst/>
              <a:gdLst/>
              <a:ahLst/>
              <a:cxnLst/>
              <a:rect l="l" t="t" r="r" b="b"/>
              <a:pathLst>
                <a:path w="9523" h="9527" extrusionOk="0">
                  <a:moveTo>
                    <a:pt x="9471" y="0"/>
                  </a:moveTo>
                  <a:cubicBezTo>
                    <a:pt x="9471" y="1"/>
                    <a:pt x="9472" y="1"/>
                    <a:pt x="9472" y="2"/>
                  </a:cubicBezTo>
                  <a:lnTo>
                    <a:pt x="9472" y="2"/>
                  </a:lnTo>
                  <a:cubicBezTo>
                    <a:pt x="9472" y="1"/>
                    <a:pt x="9473" y="1"/>
                    <a:pt x="9473" y="0"/>
                  </a:cubicBezTo>
                  <a:close/>
                  <a:moveTo>
                    <a:pt x="9472" y="2"/>
                  </a:moveTo>
                  <a:cubicBezTo>
                    <a:pt x="9180" y="288"/>
                    <a:pt x="8889" y="573"/>
                    <a:pt x="8599" y="860"/>
                  </a:cubicBezTo>
                  <a:lnTo>
                    <a:pt x="5710" y="3727"/>
                  </a:lnTo>
                  <a:lnTo>
                    <a:pt x="2843" y="6613"/>
                  </a:lnTo>
                  <a:lnTo>
                    <a:pt x="1417" y="8064"/>
                  </a:lnTo>
                  <a:lnTo>
                    <a:pt x="1" y="9527"/>
                  </a:lnTo>
                  <a:lnTo>
                    <a:pt x="1461" y="8111"/>
                  </a:lnTo>
                  <a:lnTo>
                    <a:pt x="2914" y="6684"/>
                  </a:lnTo>
                  <a:lnTo>
                    <a:pt x="5801" y="3817"/>
                  </a:lnTo>
                  <a:lnTo>
                    <a:pt x="8668" y="931"/>
                  </a:lnTo>
                  <a:cubicBezTo>
                    <a:pt x="8953" y="641"/>
                    <a:pt x="9238" y="351"/>
                    <a:pt x="9522" y="62"/>
                  </a:cubicBezTo>
                  <a:cubicBezTo>
                    <a:pt x="9506" y="40"/>
                    <a:pt x="9489" y="21"/>
                    <a:pt x="9472" y="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9"/>
            <p:cNvSpPr/>
            <p:nvPr/>
          </p:nvSpPr>
          <p:spPr>
            <a:xfrm>
              <a:off x="4800500" y="931975"/>
              <a:ext cx="18375" cy="18325"/>
            </a:xfrm>
            <a:custGeom>
              <a:avLst/>
              <a:gdLst/>
              <a:ahLst/>
              <a:cxnLst/>
              <a:rect l="l" t="t" r="r" b="b"/>
              <a:pathLst>
                <a:path w="735" h="733" extrusionOk="0">
                  <a:moveTo>
                    <a:pt x="692" y="1"/>
                  </a:moveTo>
                  <a:cubicBezTo>
                    <a:pt x="462" y="227"/>
                    <a:pt x="231" y="453"/>
                    <a:pt x="0" y="676"/>
                  </a:cubicBezTo>
                  <a:lnTo>
                    <a:pt x="47" y="732"/>
                  </a:lnTo>
                  <a:cubicBezTo>
                    <a:pt x="278" y="499"/>
                    <a:pt x="506" y="264"/>
                    <a:pt x="734" y="30"/>
                  </a:cubicBezTo>
                  <a:lnTo>
                    <a:pt x="692" y="1"/>
                  </a:lnTo>
                  <a:close/>
                </a:path>
              </a:pathLst>
            </a:custGeom>
            <a:solidFill>
              <a:srgbClr val="E19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9"/>
            <p:cNvSpPr/>
            <p:nvPr/>
          </p:nvSpPr>
          <p:spPr>
            <a:xfrm>
              <a:off x="4817800" y="906100"/>
              <a:ext cx="26775" cy="26650"/>
            </a:xfrm>
            <a:custGeom>
              <a:avLst/>
              <a:gdLst/>
              <a:ahLst/>
              <a:cxnLst/>
              <a:rect l="l" t="t" r="r" b="b"/>
              <a:pathLst>
                <a:path w="1071" h="1066" extrusionOk="0">
                  <a:moveTo>
                    <a:pt x="1071" y="0"/>
                  </a:moveTo>
                  <a:lnTo>
                    <a:pt x="1071" y="0"/>
                  </a:lnTo>
                  <a:cubicBezTo>
                    <a:pt x="712" y="344"/>
                    <a:pt x="356" y="690"/>
                    <a:pt x="0" y="1036"/>
                  </a:cubicBezTo>
                  <a:lnTo>
                    <a:pt x="42" y="1065"/>
                  </a:lnTo>
                  <a:cubicBezTo>
                    <a:pt x="386" y="712"/>
                    <a:pt x="729" y="356"/>
                    <a:pt x="1071" y="0"/>
                  </a:cubicBezTo>
                  <a:close/>
                </a:path>
              </a:pathLst>
            </a:custGeom>
            <a:solidFill>
              <a:srgbClr val="FF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p:nvPr/>
          </p:nvSpPr>
          <p:spPr>
            <a:xfrm>
              <a:off x="4793625" y="949600"/>
              <a:ext cx="6150" cy="7625"/>
            </a:xfrm>
            <a:custGeom>
              <a:avLst/>
              <a:gdLst/>
              <a:ahLst/>
              <a:cxnLst/>
              <a:rect l="l" t="t" r="r" b="b"/>
              <a:pathLst>
                <a:path w="246" h="305" extrusionOk="0">
                  <a:moveTo>
                    <a:pt x="246" y="0"/>
                  </a:moveTo>
                  <a:cubicBezTo>
                    <a:pt x="246" y="1"/>
                    <a:pt x="245" y="2"/>
                    <a:pt x="245" y="3"/>
                  </a:cubicBezTo>
                  <a:lnTo>
                    <a:pt x="245" y="3"/>
                  </a:lnTo>
                  <a:cubicBezTo>
                    <a:pt x="245" y="3"/>
                    <a:pt x="246" y="3"/>
                    <a:pt x="246" y="3"/>
                  </a:cubicBezTo>
                  <a:lnTo>
                    <a:pt x="246" y="0"/>
                  </a:lnTo>
                  <a:close/>
                  <a:moveTo>
                    <a:pt x="245" y="3"/>
                  </a:moveTo>
                  <a:lnTo>
                    <a:pt x="245" y="3"/>
                  </a:lnTo>
                  <a:cubicBezTo>
                    <a:pt x="162" y="82"/>
                    <a:pt x="81" y="163"/>
                    <a:pt x="0" y="243"/>
                  </a:cubicBezTo>
                  <a:cubicBezTo>
                    <a:pt x="17" y="263"/>
                    <a:pt x="35" y="283"/>
                    <a:pt x="52" y="305"/>
                  </a:cubicBezTo>
                  <a:lnTo>
                    <a:pt x="231" y="121"/>
                  </a:lnTo>
                  <a:cubicBezTo>
                    <a:pt x="236" y="82"/>
                    <a:pt x="241" y="44"/>
                    <a:pt x="245"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9"/>
            <p:cNvSpPr/>
            <p:nvPr/>
          </p:nvSpPr>
          <p:spPr>
            <a:xfrm>
              <a:off x="4799375" y="948850"/>
              <a:ext cx="2375" cy="3775"/>
            </a:xfrm>
            <a:custGeom>
              <a:avLst/>
              <a:gdLst/>
              <a:ahLst/>
              <a:cxnLst/>
              <a:rect l="l" t="t" r="r" b="b"/>
              <a:pathLst>
                <a:path w="95" h="151" extrusionOk="0">
                  <a:moveTo>
                    <a:pt x="45" y="1"/>
                  </a:moveTo>
                  <a:lnTo>
                    <a:pt x="16" y="33"/>
                  </a:lnTo>
                  <a:cubicBezTo>
                    <a:pt x="11" y="72"/>
                    <a:pt x="6" y="111"/>
                    <a:pt x="1" y="151"/>
                  </a:cubicBezTo>
                  <a:lnTo>
                    <a:pt x="94" y="57"/>
                  </a:lnTo>
                  <a:lnTo>
                    <a:pt x="48" y="3"/>
                  </a:lnTo>
                  <a:lnTo>
                    <a:pt x="45" y="1"/>
                  </a:lnTo>
                  <a:close/>
                </a:path>
              </a:pathLst>
            </a:custGeom>
            <a:solidFill>
              <a:srgbClr val="EABB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9"/>
            <p:cNvSpPr/>
            <p:nvPr/>
          </p:nvSpPr>
          <p:spPr>
            <a:xfrm>
              <a:off x="4319800" y="921975"/>
              <a:ext cx="360000" cy="360075"/>
            </a:xfrm>
            <a:custGeom>
              <a:avLst/>
              <a:gdLst/>
              <a:ahLst/>
              <a:cxnLst/>
              <a:rect l="l" t="t" r="r" b="b"/>
              <a:pathLst>
                <a:path w="14400" h="14403" extrusionOk="0">
                  <a:moveTo>
                    <a:pt x="14400" y="1"/>
                  </a:moveTo>
                  <a:lnTo>
                    <a:pt x="12576" y="1778"/>
                  </a:lnTo>
                  <a:lnTo>
                    <a:pt x="10764" y="3565"/>
                  </a:lnTo>
                  <a:lnTo>
                    <a:pt x="7154" y="7156"/>
                  </a:lnTo>
                  <a:lnTo>
                    <a:pt x="3563" y="10765"/>
                  </a:lnTo>
                  <a:lnTo>
                    <a:pt x="1778" y="12579"/>
                  </a:lnTo>
                  <a:lnTo>
                    <a:pt x="1" y="14402"/>
                  </a:lnTo>
                  <a:lnTo>
                    <a:pt x="1822" y="12625"/>
                  </a:lnTo>
                  <a:lnTo>
                    <a:pt x="3636" y="10838"/>
                  </a:lnTo>
                  <a:lnTo>
                    <a:pt x="7247" y="7247"/>
                  </a:lnTo>
                  <a:lnTo>
                    <a:pt x="10836" y="3639"/>
                  </a:lnTo>
                  <a:lnTo>
                    <a:pt x="12623" y="1825"/>
                  </a:lnTo>
                  <a:lnTo>
                    <a:pt x="144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9"/>
            <p:cNvSpPr/>
            <p:nvPr/>
          </p:nvSpPr>
          <p:spPr>
            <a:xfrm>
              <a:off x="4029925" y="812700"/>
              <a:ext cx="648525" cy="648600"/>
            </a:xfrm>
            <a:custGeom>
              <a:avLst/>
              <a:gdLst/>
              <a:ahLst/>
              <a:cxnLst/>
              <a:rect l="l" t="t" r="r" b="b"/>
              <a:pathLst>
                <a:path w="25941" h="25944" extrusionOk="0">
                  <a:moveTo>
                    <a:pt x="25941" y="0"/>
                  </a:moveTo>
                  <a:lnTo>
                    <a:pt x="22676" y="3221"/>
                  </a:lnTo>
                  <a:lnTo>
                    <a:pt x="19426" y="6456"/>
                  </a:lnTo>
                  <a:lnTo>
                    <a:pt x="12924" y="12924"/>
                  </a:lnTo>
                  <a:lnTo>
                    <a:pt x="6453" y="19426"/>
                  </a:lnTo>
                  <a:lnTo>
                    <a:pt x="3218" y="22676"/>
                  </a:lnTo>
                  <a:lnTo>
                    <a:pt x="0" y="25943"/>
                  </a:lnTo>
                  <a:lnTo>
                    <a:pt x="0" y="25943"/>
                  </a:lnTo>
                  <a:lnTo>
                    <a:pt x="3265" y="22723"/>
                  </a:lnTo>
                  <a:lnTo>
                    <a:pt x="6517" y="19488"/>
                  </a:lnTo>
                  <a:lnTo>
                    <a:pt x="13017" y="13017"/>
                  </a:lnTo>
                  <a:lnTo>
                    <a:pt x="19488" y="6517"/>
                  </a:lnTo>
                  <a:lnTo>
                    <a:pt x="22720" y="3265"/>
                  </a:lnTo>
                  <a:lnTo>
                    <a:pt x="25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grpSp>
        <p:nvGrpSpPr>
          <p:cNvPr id="449" name="Google Shape;449;p60"/>
          <p:cNvGrpSpPr/>
          <p:nvPr/>
        </p:nvGrpSpPr>
        <p:grpSpPr>
          <a:xfrm>
            <a:off x="795907" y="885700"/>
            <a:ext cx="4087213" cy="4257805"/>
            <a:chOff x="795907" y="885700"/>
            <a:chExt cx="4087213" cy="4257805"/>
          </a:xfrm>
        </p:grpSpPr>
        <p:sp>
          <p:nvSpPr>
            <p:cNvPr id="450" name="Google Shape;450;p60"/>
            <p:cNvSpPr/>
            <p:nvPr/>
          </p:nvSpPr>
          <p:spPr>
            <a:xfrm>
              <a:off x="795907" y="885700"/>
              <a:ext cx="4087213" cy="3137742"/>
            </a:xfrm>
            <a:custGeom>
              <a:avLst/>
              <a:gdLst/>
              <a:ahLst/>
              <a:cxnLst/>
              <a:rect l="l" t="t" r="r" b="b"/>
              <a:pathLst>
                <a:path w="39173" h="30073" extrusionOk="0">
                  <a:moveTo>
                    <a:pt x="708" y="0"/>
                  </a:moveTo>
                  <a:lnTo>
                    <a:pt x="1" y="30073"/>
                  </a:lnTo>
                  <a:lnTo>
                    <a:pt x="39172" y="29815"/>
                  </a:lnTo>
                  <a:lnTo>
                    <a:pt x="38551" y="803"/>
                  </a:lnTo>
                  <a:lnTo>
                    <a:pt x="708"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0"/>
            <p:cNvSpPr/>
            <p:nvPr/>
          </p:nvSpPr>
          <p:spPr>
            <a:xfrm>
              <a:off x="1476918" y="3580007"/>
              <a:ext cx="223491" cy="1563497"/>
            </a:xfrm>
            <a:custGeom>
              <a:avLst/>
              <a:gdLst/>
              <a:ahLst/>
              <a:cxnLst/>
              <a:rect l="l" t="t" r="r" b="b"/>
              <a:pathLst>
                <a:path w="2142" h="14985" extrusionOk="0">
                  <a:moveTo>
                    <a:pt x="1331" y="1"/>
                  </a:moveTo>
                  <a:lnTo>
                    <a:pt x="1" y="74"/>
                  </a:lnTo>
                  <a:lnTo>
                    <a:pt x="811" y="14844"/>
                  </a:lnTo>
                  <a:cubicBezTo>
                    <a:pt x="811" y="14844"/>
                    <a:pt x="1018" y="14984"/>
                    <a:pt x="1391" y="14984"/>
                  </a:cubicBezTo>
                  <a:cubicBezTo>
                    <a:pt x="1421" y="14984"/>
                    <a:pt x="1453" y="14983"/>
                    <a:pt x="1486" y="14981"/>
                  </a:cubicBezTo>
                  <a:cubicBezTo>
                    <a:pt x="1896" y="14959"/>
                    <a:pt x="2141" y="14770"/>
                    <a:pt x="2141" y="14770"/>
                  </a:cubicBezTo>
                  <a:lnTo>
                    <a:pt x="133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0"/>
            <p:cNvSpPr/>
            <p:nvPr/>
          </p:nvSpPr>
          <p:spPr>
            <a:xfrm>
              <a:off x="3865412" y="3571556"/>
              <a:ext cx="254688" cy="1562767"/>
            </a:xfrm>
            <a:custGeom>
              <a:avLst/>
              <a:gdLst/>
              <a:ahLst/>
              <a:cxnLst/>
              <a:rect l="l" t="t" r="r" b="b"/>
              <a:pathLst>
                <a:path w="2441" h="14978" extrusionOk="0">
                  <a:moveTo>
                    <a:pt x="1110" y="1"/>
                  </a:moveTo>
                  <a:lnTo>
                    <a:pt x="1" y="14751"/>
                  </a:lnTo>
                  <a:cubicBezTo>
                    <a:pt x="1" y="14751"/>
                    <a:pt x="219" y="14945"/>
                    <a:pt x="651" y="14974"/>
                  </a:cubicBezTo>
                  <a:cubicBezTo>
                    <a:pt x="687" y="14977"/>
                    <a:pt x="722" y="14978"/>
                    <a:pt x="755" y="14978"/>
                  </a:cubicBezTo>
                  <a:cubicBezTo>
                    <a:pt x="1108" y="14978"/>
                    <a:pt x="1329" y="14849"/>
                    <a:pt x="1329" y="14849"/>
                  </a:cubicBezTo>
                  <a:lnTo>
                    <a:pt x="2441" y="101"/>
                  </a:lnTo>
                  <a:lnTo>
                    <a:pt x="1110"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0"/>
            <p:cNvSpPr/>
            <p:nvPr/>
          </p:nvSpPr>
          <p:spPr>
            <a:xfrm>
              <a:off x="952413" y="988681"/>
              <a:ext cx="3787764" cy="2904443"/>
            </a:xfrm>
            <a:custGeom>
              <a:avLst/>
              <a:gdLst/>
              <a:ahLst/>
              <a:cxnLst/>
              <a:rect l="l" t="t" r="r" b="b"/>
              <a:pathLst>
                <a:path w="36303" h="27837" extrusionOk="0">
                  <a:moveTo>
                    <a:pt x="847" y="329"/>
                  </a:moveTo>
                  <a:lnTo>
                    <a:pt x="35402" y="1181"/>
                  </a:lnTo>
                  <a:lnTo>
                    <a:pt x="35973" y="27515"/>
                  </a:lnTo>
                  <a:lnTo>
                    <a:pt x="327" y="27515"/>
                  </a:lnTo>
                  <a:lnTo>
                    <a:pt x="847" y="329"/>
                  </a:lnTo>
                  <a:close/>
                  <a:moveTo>
                    <a:pt x="533" y="0"/>
                  </a:moveTo>
                  <a:lnTo>
                    <a:pt x="3" y="27674"/>
                  </a:lnTo>
                  <a:lnTo>
                    <a:pt x="0" y="27836"/>
                  </a:lnTo>
                  <a:lnTo>
                    <a:pt x="36302" y="27836"/>
                  </a:lnTo>
                  <a:lnTo>
                    <a:pt x="35716" y="869"/>
                  </a:lnTo>
                  <a:lnTo>
                    <a:pt x="5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0"/>
            <p:cNvSpPr/>
            <p:nvPr/>
          </p:nvSpPr>
          <p:spPr>
            <a:xfrm>
              <a:off x="992375" y="2092468"/>
              <a:ext cx="3691461" cy="43926"/>
            </a:xfrm>
            <a:custGeom>
              <a:avLst/>
              <a:gdLst/>
              <a:ahLst/>
              <a:cxnLst/>
              <a:rect l="l" t="t" r="r" b="b"/>
              <a:pathLst>
                <a:path w="35380" h="421" extrusionOk="0">
                  <a:moveTo>
                    <a:pt x="35379" y="1"/>
                  </a:moveTo>
                  <a:lnTo>
                    <a:pt x="0" y="99"/>
                  </a:lnTo>
                  <a:lnTo>
                    <a:pt x="3" y="421"/>
                  </a:lnTo>
                  <a:lnTo>
                    <a:pt x="35379" y="322"/>
                  </a:lnTo>
                  <a:lnTo>
                    <a:pt x="35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0"/>
            <p:cNvSpPr/>
            <p:nvPr/>
          </p:nvSpPr>
          <p:spPr>
            <a:xfrm>
              <a:off x="2114629" y="2115526"/>
              <a:ext cx="1385706" cy="570204"/>
            </a:xfrm>
            <a:custGeom>
              <a:avLst/>
              <a:gdLst/>
              <a:ahLst/>
              <a:cxnLst/>
              <a:rect l="l" t="t" r="r" b="b"/>
              <a:pathLst>
                <a:path w="13281" h="5465" extrusionOk="0">
                  <a:moveTo>
                    <a:pt x="322" y="1"/>
                  </a:moveTo>
                  <a:lnTo>
                    <a:pt x="1" y="13"/>
                  </a:lnTo>
                  <a:lnTo>
                    <a:pt x="207" y="5430"/>
                  </a:lnTo>
                  <a:lnTo>
                    <a:pt x="13077" y="5465"/>
                  </a:lnTo>
                  <a:lnTo>
                    <a:pt x="13280" y="13"/>
                  </a:lnTo>
                  <a:lnTo>
                    <a:pt x="12961" y="1"/>
                  </a:lnTo>
                  <a:lnTo>
                    <a:pt x="12767" y="5141"/>
                  </a:lnTo>
                  <a:lnTo>
                    <a:pt x="516" y="5109"/>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60"/>
          <p:cNvSpPr txBox="1">
            <a:spLocks noGrp="1"/>
          </p:cNvSpPr>
          <p:nvPr>
            <p:ph type="ctrTitle"/>
          </p:nvPr>
        </p:nvSpPr>
        <p:spPr>
          <a:xfrm>
            <a:off x="2407501" y="1137625"/>
            <a:ext cx="2770200" cy="9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100"/>
              <a:t>Dataset</a:t>
            </a:r>
            <a:endParaRPr sz="5100"/>
          </a:p>
        </p:txBody>
      </p:sp>
      <p:sp>
        <p:nvSpPr>
          <p:cNvPr id="457" name="Google Shape;457;p60"/>
          <p:cNvSpPr txBox="1">
            <a:spLocks noGrp="1"/>
          </p:cNvSpPr>
          <p:nvPr>
            <p:ph type="title" idx="2"/>
          </p:nvPr>
        </p:nvSpPr>
        <p:spPr>
          <a:xfrm>
            <a:off x="1301956" y="1137613"/>
            <a:ext cx="1415700" cy="9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58" name="Google Shape;458;p60"/>
          <p:cNvSpPr txBox="1">
            <a:spLocks noGrp="1"/>
          </p:cNvSpPr>
          <p:nvPr>
            <p:ph type="subTitle" idx="1"/>
          </p:nvPr>
        </p:nvSpPr>
        <p:spPr>
          <a:xfrm>
            <a:off x="106475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HOME</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459" name="Google Shape;459;p60"/>
          <p:cNvSpPr txBox="1">
            <a:spLocks noGrp="1"/>
          </p:cNvSpPr>
          <p:nvPr>
            <p:ph type="subTitle" idx="1"/>
          </p:nvPr>
        </p:nvSpPr>
        <p:spPr>
          <a:xfrm>
            <a:off x="354410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VISITOR</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460" name="Google Shape;460;p60"/>
          <p:cNvSpPr txBox="1">
            <a:spLocks noGrp="1"/>
          </p:cNvSpPr>
          <p:nvPr>
            <p:ph type="subTitle" idx="1"/>
          </p:nvPr>
        </p:nvSpPr>
        <p:spPr>
          <a:xfrm>
            <a:off x="106475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461" name="Google Shape;461;p60"/>
          <p:cNvSpPr txBox="1">
            <a:spLocks noGrp="1"/>
          </p:cNvSpPr>
          <p:nvPr>
            <p:ph type="subTitle" idx="1"/>
          </p:nvPr>
        </p:nvSpPr>
        <p:spPr>
          <a:xfrm>
            <a:off x="354410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462" name="Google Shape;462;p60"/>
          <p:cNvSpPr txBox="1">
            <a:spLocks noGrp="1"/>
          </p:cNvSpPr>
          <p:nvPr>
            <p:ph type="subTitle" idx="1"/>
          </p:nvPr>
        </p:nvSpPr>
        <p:spPr>
          <a:xfrm>
            <a:off x="10647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DOWN</a:t>
            </a:r>
            <a:endParaRPr>
              <a:solidFill>
                <a:schemeClr val="lt1"/>
              </a:solidFill>
              <a:latin typeface="Big Shoulders Display Medium"/>
              <a:ea typeface="Big Shoulders Display Medium"/>
              <a:cs typeface="Big Shoulders Display Medium"/>
              <a:sym typeface="Big Shoulders Display Medium"/>
            </a:endParaRPr>
          </a:p>
        </p:txBody>
      </p:sp>
      <p:sp>
        <p:nvSpPr>
          <p:cNvPr id="463" name="Google Shape;463;p60"/>
          <p:cNvSpPr txBox="1">
            <a:spLocks noGrp="1"/>
          </p:cNvSpPr>
          <p:nvPr>
            <p:ph type="subTitle" idx="1"/>
          </p:nvPr>
        </p:nvSpPr>
        <p:spPr>
          <a:xfrm>
            <a:off x="35441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QTR</a:t>
            </a:r>
            <a:endParaRPr>
              <a:solidFill>
                <a:schemeClr val="lt1"/>
              </a:solidFill>
              <a:latin typeface="Big Shoulders Display Medium"/>
              <a:ea typeface="Big Shoulders Display Medium"/>
              <a:cs typeface="Big Shoulders Display Medium"/>
              <a:sym typeface="Big Shoulders Display Medium"/>
            </a:endParaRPr>
          </a:p>
        </p:txBody>
      </p:sp>
      <p:sp>
        <p:nvSpPr>
          <p:cNvPr id="464" name="Google Shape;464;p60"/>
          <p:cNvSpPr txBox="1">
            <a:spLocks noGrp="1"/>
          </p:cNvSpPr>
          <p:nvPr>
            <p:ph type="subTitle" idx="1"/>
          </p:nvPr>
        </p:nvSpPr>
        <p:spPr>
          <a:xfrm>
            <a:off x="18912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TO GO</a:t>
            </a:r>
            <a:endParaRPr>
              <a:solidFill>
                <a:schemeClr val="lt1"/>
              </a:solidFill>
              <a:latin typeface="Big Shoulders Display Medium"/>
              <a:ea typeface="Big Shoulders Display Medium"/>
              <a:cs typeface="Big Shoulders Display Medium"/>
              <a:sym typeface="Big Shoulders Display Medium"/>
            </a:endParaRPr>
          </a:p>
        </p:txBody>
      </p:sp>
      <p:sp>
        <p:nvSpPr>
          <p:cNvPr id="465" name="Google Shape;465;p60"/>
          <p:cNvSpPr txBox="1">
            <a:spLocks noGrp="1"/>
          </p:cNvSpPr>
          <p:nvPr>
            <p:ph type="subTitle" idx="1"/>
          </p:nvPr>
        </p:nvSpPr>
        <p:spPr>
          <a:xfrm>
            <a:off x="27176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BALL ON</a:t>
            </a:r>
            <a:endParaRPr>
              <a:solidFill>
                <a:schemeClr val="lt1"/>
              </a:solidFill>
              <a:latin typeface="Big Shoulders Display Medium"/>
              <a:ea typeface="Big Shoulders Display Medium"/>
              <a:cs typeface="Big Shoulders Display Medium"/>
              <a:sym typeface="Big Shoulders Display Medium"/>
            </a:endParaRPr>
          </a:p>
        </p:txBody>
      </p:sp>
      <p:sp>
        <p:nvSpPr>
          <p:cNvPr id="466" name="Google Shape;466;p60"/>
          <p:cNvSpPr txBox="1">
            <a:spLocks noGrp="1"/>
          </p:cNvSpPr>
          <p:nvPr>
            <p:ph type="subTitle" idx="1"/>
          </p:nvPr>
        </p:nvSpPr>
        <p:spPr>
          <a:xfrm>
            <a:off x="10647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467" name="Google Shape;467;p60"/>
          <p:cNvSpPr txBox="1">
            <a:spLocks noGrp="1"/>
          </p:cNvSpPr>
          <p:nvPr>
            <p:ph type="subTitle" idx="1"/>
          </p:nvPr>
        </p:nvSpPr>
        <p:spPr>
          <a:xfrm>
            <a:off x="35441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468" name="Google Shape;468;p60"/>
          <p:cNvSpPr txBox="1">
            <a:spLocks noGrp="1"/>
          </p:cNvSpPr>
          <p:nvPr>
            <p:ph type="subTitle" idx="1"/>
          </p:nvPr>
        </p:nvSpPr>
        <p:spPr>
          <a:xfrm>
            <a:off x="18912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469" name="Google Shape;469;p60"/>
          <p:cNvSpPr txBox="1">
            <a:spLocks noGrp="1"/>
          </p:cNvSpPr>
          <p:nvPr>
            <p:ph type="subTitle" idx="1"/>
          </p:nvPr>
        </p:nvSpPr>
        <p:spPr>
          <a:xfrm>
            <a:off x="27176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470" name="Google Shape;470;p60"/>
          <p:cNvSpPr txBox="1">
            <a:spLocks noGrp="1"/>
          </p:cNvSpPr>
          <p:nvPr>
            <p:ph type="subTitle" idx="1"/>
          </p:nvPr>
        </p:nvSpPr>
        <p:spPr>
          <a:xfrm>
            <a:off x="2304425" y="2179569"/>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Big Shoulders Display Medium"/>
                <a:ea typeface="Big Shoulders Display Medium"/>
                <a:cs typeface="Big Shoulders Display Medium"/>
                <a:sym typeface="Big Shoulders Display Medium"/>
              </a:rPr>
              <a:t>00:00</a:t>
            </a:r>
            <a:endParaRPr sz="1800">
              <a:solidFill>
                <a:schemeClr val="accent3"/>
              </a:solidFill>
              <a:latin typeface="Big Shoulders Display Medium"/>
              <a:ea typeface="Big Shoulders Display Medium"/>
              <a:cs typeface="Big Shoulders Display Medium"/>
              <a:sym typeface="Big Shoulders Display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1"/>
          <p:cNvSpPr txBox="1">
            <a:spLocks noGrp="1"/>
          </p:cNvSpPr>
          <p:nvPr>
            <p:ph type="ctrTitle"/>
          </p:nvPr>
        </p:nvSpPr>
        <p:spPr>
          <a:xfrm>
            <a:off x="5424000" y="805850"/>
            <a:ext cx="35235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Dataset and Data Processing</a:t>
            </a:r>
            <a:endParaRPr/>
          </a:p>
        </p:txBody>
      </p:sp>
      <p:sp>
        <p:nvSpPr>
          <p:cNvPr id="476" name="Google Shape;476;p61"/>
          <p:cNvSpPr txBox="1">
            <a:spLocks noGrp="1"/>
          </p:cNvSpPr>
          <p:nvPr>
            <p:ph type="subTitle" idx="1"/>
          </p:nvPr>
        </p:nvSpPr>
        <p:spPr>
          <a:xfrm>
            <a:off x="96450" y="152200"/>
            <a:ext cx="4832700" cy="1069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We found </a:t>
            </a:r>
            <a:r>
              <a:rPr lang="en" u="sng">
                <a:solidFill>
                  <a:schemeClr val="hlink"/>
                </a:solidFill>
                <a:hlinkClick r:id="rId3"/>
              </a:rPr>
              <a:t>our dataset</a:t>
            </a:r>
            <a:r>
              <a:rPr lang="en"/>
              <a:t> on Kaggle:</a:t>
            </a:r>
            <a:endParaRPr/>
          </a:p>
          <a:p>
            <a:pPr marL="457200" lvl="0" indent="-342900" algn="l" rtl="0">
              <a:lnSpc>
                <a:spcPct val="115000"/>
              </a:lnSpc>
              <a:spcBef>
                <a:spcPts val="0"/>
              </a:spcBef>
              <a:spcAft>
                <a:spcPts val="0"/>
              </a:spcAft>
              <a:buSzPts val="1800"/>
              <a:buChar char="-"/>
            </a:pPr>
            <a:r>
              <a:rPr lang="en"/>
              <a:t>Football statistics by player from 2017-2023</a:t>
            </a:r>
            <a:endParaRPr/>
          </a:p>
          <a:p>
            <a:pPr marL="457200" lvl="0" indent="-342900" algn="l" rtl="0">
              <a:lnSpc>
                <a:spcPct val="115000"/>
              </a:lnSpc>
              <a:spcBef>
                <a:spcPts val="0"/>
              </a:spcBef>
              <a:spcAft>
                <a:spcPts val="0"/>
              </a:spcAft>
              <a:buSzPts val="1800"/>
              <a:buChar char="-"/>
            </a:pPr>
            <a:r>
              <a:rPr lang="en"/>
              <a:t>27 columns (features), 3,388 rows</a:t>
            </a:r>
            <a:endParaRPr/>
          </a:p>
          <a:p>
            <a:pPr marL="0" lvl="0" indent="0" algn="ctr" rtl="0">
              <a:lnSpc>
                <a:spcPct val="115000"/>
              </a:lnSpc>
              <a:spcBef>
                <a:spcPts val="0"/>
              </a:spcBef>
              <a:spcAft>
                <a:spcPts val="0"/>
              </a:spcAft>
              <a:buNone/>
            </a:pPr>
            <a:endParaRPr/>
          </a:p>
        </p:txBody>
      </p:sp>
      <p:cxnSp>
        <p:nvCxnSpPr>
          <p:cNvPr id="477" name="Google Shape;477;p61"/>
          <p:cNvCxnSpPr/>
          <p:nvPr/>
        </p:nvCxnSpPr>
        <p:spPr>
          <a:xfrm>
            <a:off x="6280850" y="2020050"/>
            <a:ext cx="2914800" cy="0"/>
          </a:xfrm>
          <a:prstGeom prst="straightConnector1">
            <a:avLst/>
          </a:prstGeom>
          <a:noFill/>
          <a:ln w="19050" cap="flat" cmpd="sng">
            <a:solidFill>
              <a:schemeClr val="lt1"/>
            </a:solidFill>
            <a:prstDash val="dash"/>
            <a:round/>
            <a:headEnd type="oval" w="lg" len="lg"/>
            <a:tailEnd type="none" w="lg" len="lg"/>
          </a:ln>
        </p:spPr>
      </p:cxnSp>
      <p:grpSp>
        <p:nvGrpSpPr>
          <p:cNvPr id="478" name="Google Shape;478;p61"/>
          <p:cNvGrpSpPr/>
          <p:nvPr/>
        </p:nvGrpSpPr>
        <p:grpSpPr>
          <a:xfrm>
            <a:off x="937404" y="1327366"/>
            <a:ext cx="2742357" cy="3803561"/>
            <a:chOff x="845875" y="2400750"/>
            <a:chExt cx="942650" cy="1307425"/>
          </a:xfrm>
        </p:grpSpPr>
        <p:sp>
          <p:nvSpPr>
            <p:cNvPr id="479" name="Google Shape;479;p61"/>
            <p:cNvSpPr/>
            <p:nvPr/>
          </p:nvSpPr>
          <p:spPr>
            <a:xfrm>
              <a:off x="1758800" y="2513325"/>
              <a:ext cx="19400" cy="1035150"/>
            </a:xfrm>
            <a:custGeom>
              <a:avLst/>
              <a:gdLst/>
              <a:ahLst/>
              <a:cxnLst/>
              <a:rect l="l" t="t" r="r" b="b"/>
              <a:pathLst>
                <a:path w="776" h="41406" extrusionOk="0">
                  <a:moveTo>
                    <a:pt x="390" y="1"/>
                  </a:moveTo>
                  <a:cubicBezTo>
                    <a:pt x="181" y="1"/>
                    <a:pt x="1" y="168"/>
                    <a:pt x="1" y="385"/>
                  </a:cubicBezTo>
                  <a:lnTo>
                    <a:pt x="1" y="41308"/>
                  </a:lnTo>
                  <a:lnTo>
                    <a:pt x="775" y="41406"/>
                  </a:lnTo>
                  <a:lnTo>
                    <a:pt x="775" y="385"/>
                  </a:lnTo>
                  <a:cubicBezTo>
                    <a:pt x="775" y="194"/>
                    <a:pt x="631" y="29"/>
                    <a:pt x="435" y="3"/>
                  </a:cubicBezTo>
                  <a:cubicBezTo>
                    <a:pt x="420" y="1"/>
                    <a:pt x="405"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1"/>
            <p:cNvSpPr/>
            <p:nvPr/>
          </p:nvSpPr>
          <p:spPr>
            <a:xfrm>
              <a:off x="866000" y="2956700"/>
              <a:ext cx="902525" cy="131825"/>
            </a:xfrm>
            <a:custGeom>
              <a:avLst/>
              <a:gdLst/>
              <a:ahLst/>
              <a:cxnLst/>
              <a:rect l="l" t="t" r="r" b="b"/>
              <a:pathLst>
                <a:path w="36101" h="5273" extrusionOk="0">
                  <a:moveTo>
                    <a:pt x="1" y="0"/>
                  </a:moveTo>
                  <a:lnTo>
                    <a:pt x="1" y="770"/>
                  </a:lnTo>
                  <a:lnTo>
                    <a:pt x="36100" y="5273"/>
                  </a:lnTo>
                  <a:lnTo>
                    <a:pt x="36100" y="44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1"/>
            <p:cNvSpPr/>
            <p:nvPr/>
          </p:nvSpPr>
          <p:spPr>
            <a:xfrm>
              <a:off x="1748225" y="3512525"/>
              <a:ext cx="40300" cy="195650"/>
            </a:xfrm>
            <a:custGeom>
              <a:avLst/>
              <a:gdLst/>
              <a:ahLst/>
              <a:cxnLst/>
              <a:rect l="l" t="t" r="r" b="b"/>
              <a:pathLst>
                <a:path w="1612" h="7826" extrusionOk="0">
                  <a:moveTo>
                    <a:pt x="799" y="1"/>
                  </a:moveTo>
                  <a:cubicBezTo>
                    <a:pt x="364" y="1"/>
                    <a:pt x="1" y="353"/>
                    <a:pt x="1" y="803"/>
                  </a:cubicBezTo>
                  <a:lnTo>
                    <a:pt x="6" y="7826"/>
                  </a:lnTo>
                  <a:lnTo>
                    <a:pt x="1612" y="7826"/>
                  </a:lnTo>
                  <a:lnTo>
                    <a:pt x="1612" y="803"/>
                  </a:lnTo>
                  <a:cubicBezTo>
                    <a:pt x="1612" y="395"/>
                    <a:pt x="1307" y="54"/>
                    <a:pt x="904" y="8"/>
                  </a:cubicBezTo>
                  <a:cubicBezTo>
                    <a:pt x="869" y="3"/>
                    <a:pt x="834" y="1"/>
                    <a:pt x="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1"/>
            <p:cNvSpPr/>
            <p:nvPr/>
          </p:nvSpPr>
          <p:spPr>
            <a:xfrm>
              <a:off x="856325" y="2400750"/>
              <a:ext cx="19375" cy="1035300"/>
            </a:xfrm>
            <a:custGeom>
              <a:avLst/>
              <a:gdLst/>
              <a:ahLst/>
              <a:cxnLst/>
              <a:rect l="l" t="t" r="r" b="b"/>
              <a:pathLst>
                <a:path w="775" h="41412" extrusionOk="0">
                  <a:moveTo>
                    <a:pt x="390" y="1"/>
                  </a:moveTo>
                  <a:cubicBezTo>
                    <a:pt x="181" y="1"/>
                    <a:pt x="0" y="168"/>
                    <a:pt x="0" y="385"/>
                  </a:cubicBezTo>
                  <a:lnTo>
                    <a:pt x="0" y="41313"/>
                  </a:lnTo>
                  <a:lnTo>
                    <a:pt x="775" y="41411"/>
                  </a:lnTo>
                  <a:lnTo>
                    <a:pt x="775" y="385"/>
                  </a:lnTo>
                  <a:cubicBezTo>
                    <a:pt x="775" y="194"/>
                    <a:pt x="630" y="29"/>
                    <a:pt x="434" y="3"/>
                  </a:cubicBezTo>
                  <a:cubicBezTo>
                    <a:pt x="419" y="2"/>
                    <a:pt x="404"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1"/>
            <p:cNvSpPr/>
            <p:nvPr/>
          </p:nvSpPr>
          <p:spPr>
            <a:xfrm>
              <a:off x="845875" y="3399975"/>
              <a:ext cx="40150" cy="308200"/>
            </a:xfrm>
            <a:custGeom>
              <a:avLst/>
              <a:gdLst/>
              <a:ahLst/>
              <a:cxnLst/>
              <a:rect l="l" t="t" r="r" b="b"/>
              <a:pathLst>
                <a:path w="1606" h="12328" extrusionOk="0">
                  <a:moveTo>
                    <a:pt x="799" y="0"/>
                  </a:moveTo>
                  <a:cubicBezTo>
                    <a:pt x="364" y="0"/>
                    <a:pt x="0" y="352"/>
                    <a:pt x="0" y="802"/>
                  </a:cubicBezTo>
                  <a:lnTo>
                    <a:pt x="0" y="12328"/>
                  </a:lnTo>
                  <a:lnTo>
                    <a:pt x="1606" y="12328"/>
                  </a:lnTo>
                  <a:lnTo>
                    <a:pt x="1606" y="802"/>
                  </a:lnTo>
                  <a:cubicBezTo>
                    <a:pt x="1606" y="399"/>
                    <a:pt x="1306" y="53"/>
                    <a:pt x="904" y="7"/>
                  </a:cubicBezTo>
                  <a:cubicBezTo>
                    <a:pt x="868" y="2"/>
                    <a:pt x="833"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4" name="Google Shape;484;p61"/>
          <p:cNvPicPr preferRelativeResize="0"/>
          <p:nvPr/>
        </p:nvPicPr>
        <p:blipFill>
          <a:blip r:embed="rId4">
            <a:alphaModFix/>
          </a:blip>
          <a:stretch>
            <a:fillRect/>
          </a:stretch>
        </p:blipFill>
        <p:spPr>
          <a:xfrm>
            <a:off x="308798" y="1269800"/>
            <a:ext cx="3656000" cy="3420800"/>
          </a:xfrm>
          <a:prstGeom prst="rect">
            <a:avLst/>
          </a:prstGeom>
          <a:noFill/>
          <a:ln>
            <a:noFill/>
          </a:ln>
        </p:spPr>
      </p:pic>
      <p:sp>
        <p:nvSpPr>
          <p:cNvPr id="485" name="Google Shape;485;p61"/>
          <p:cNvSpPr txBox="1"/>
          <p:nvPr/>
        </p:nvSpPr>
        <p:spPr>
          <a:xfrm>
            <a:off x="3964800" y="1986100"/>
            <a:ext cx="5111400" cy="24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Nunito Sans Light"/>
                <a:ea typeface="Nunito Sans Light"/>
                <a:cs typeface="Nunito Sans Light"/>
                <a:sym typeface="Nunito Sans Light"/>
              </a:rPr>
              <a:t>Pre-processing:</a:t>
            </a:r>
            <a:endParaRPr sz="1800">
              <a:solidFill>
                <a:schemeClr val="dk1"/>
              </a:solidFill>
              <a:latin typeface="Nunito Sans Light"/>
              <a:ea typeface="Nunito Sans Light"/>
              <a:cs typeface="Nunito Sans Light"/>
              <a:sym typeface="Nunito Sans Light"/>
            </a:endParaRPr>
          </a:p>
          <a:p>
            <a:pPr marL="457200" lvl="0" indent="-317500" algn="l" rtl="0">
              <a:lnSpc>
                <a:spcPct val="115000"/>
              </a:lnSpc>
              <a:spcBef>
                <a:spcPts val="0"/>
              </a:spcBef>
              <a:spcAft>
                <a:spcPts val="0"/>
              </a:spcAft>
              <a:buClr>
                <a:schemeClr val="dk1"/>
              </a:buClr>
              <a:buSzPts val="1400"/>
              <a:buFont typeface="Nunito Sans Light"/>
              <a:buChar char="-"/>
            </a:pPr>
            <a:r>
              <a:rPr lang="en">
                <a:solidFill>
                  <a:schemeClr val="dk1"/>
                </a:solidFill>
                <a:latin typeface="Nunito Sans Light"/>
                <a:ea typeface="Nunito Sans Light"/>
                <a:cs typeface="Nunito Sans Light"/>
                <a:sym typeface="Nunito Sans Light"/>
              </a:rPr>
              <a:t>Drop columns containing player names, ids, and team</a:t>
            </a:r>
            <a:endParaRPr>
              <a:solidFill>
                <a:schemeClr val="dk1"/>
              </a:solidFill>
              <a:latin typeface="Nunito Sans Light"/>
              <a:ea typeface="Nunito Sans Light"/>
              <a:cs typeface="Nunito Sans Light"/>
              <a:sym typeface="Nunito Sans Light"/>
            </a:endParaRPr>
          </a:p>
          <a:p>
            <a:pPr marL="457200" lvl="0" indent="-317500" algn="l" rtl="0">
              <a:lnSpc>
                <a:spcPct val="115000"/>
              </a:lnSpc>
              <a:spcBef>
                <a:spcPts val="0"/>
              </a:spcBef>
              <a:spcAft>
                <a:spcPts val="0"/>
              </a:spcAft>
              <a:buClr>
                <a:schemeClr val="dk1"/>
              </a:buClr>
              <a:buSzPts val="1400"/>
              <a:buFont typeface="Nunito Sans Light"/>
              <a:buChar char="-"/>
            </a:pPr>
            <a:r>
              <a:rPr lang="en">
                <a:solidFill>
                  <a:schemeClr val="dk1"/>
                </a:solidFill>
                <a:latin typeface="Nunito Sans Light"/>
                <a:ea typeface="Nunito Sans Light"/>
                <a:cs typeface="Nunito Sans Light"/>
                <a:sym typeface="Nunito Sans Light"/>
              </a:rPr>
              <a:t>Establish column PosRk (Position Rank) as our label </a:t>
            </a:r>
            <a:endParaRPr>
              <a:solidFill>
                <a:schemeClr val="dk1"/>
              </a:solidFill>
              <a:latin typeface="Nunito Sans Light"/>
              <a:ea typeface="Nunito Sans Light"/>
              <a:cs typeface="Nunito Sans Light"/>
              <a:sym typeface="Nunito Sans Light"/>
            </a:endParaRPr>
          </a:p>
          <a:p>
            <a:pPr marL="457200" lvl="0" indent="-317500" algn="l" rtl="0">
              <a:lnSpc>
                <a:spcPct val="115000"/>
              </a:lnSpc>
              <a:spcBef>
                <a:spcPts val="0"/>
              </a:spcBef>
              <a:spcAft>
                <a:spcPts val="0"/>
              </a:spcAft>
              <a:buClr>
                <a:schemeClr val="dk1"/>
              </a:buClr>
              <a:buSzPts val="1400"/>
              <a:buFont typeface="Nunito Sans Light"/>
              <a:buChar char="-"/>
            </a:pPr>
            <a:r>
              <a:rPr lang="en">
                <a:solidFill>
                  <a:schemeClr val="dk1"/>
                </a:solidFill>
                <a:latin typeface="Nunito Sans Light"/>
                <a:ea typeface="Nunito Sans Light"/>
                <a:cs typeface="Nunito Sans Light"/>
                <a:sym typeface="Nunito Sans Light"/>
              </a:rPr>
              <a:t>Non-numerical column “FantPos”</a:t>
            </a:r>
            <a:endParaRPr>
              <a:solidFill>
                <a:schemeClr val="dk1"/>
              </a:solidFill>
              <a:latin typeface="Nunito Sans Light"/>
              <a:ea typeface="Nunito Sans Light"/>
              <a:cs typeface="Nunito Sans Light"/>
              <a:sym typeface="Nunito Sans Light"/>
            </a:endParaRPr>
          </a:p>
          <a:p>
            <a:pPr marL="914400" lvl="1" indent="-317500" algn="l" rtl="0">
              <a:lnSpc>
                <a:spcPct val="115000"/>
              </a:lnSpc>
              <a:spcBef>
                <a:spcPts val="0"/>
              </a:spcBef>
              <a:spcAft>
                <a:spcPts val="0"/>
              </a:spcAft>
              <a:buClr>
                <a:schemeClr val="dk1"/>
              </a:buClr>
              <a:buSzPts val="1400"/>
              <a:buFont typeface="Nunito Sans Light"/>
              <a:buChar char="-"/>
            </a:pPr>
            <a:r>
              <a:rPr lang="en">
                <a:solidFill>
                  <a:schemeClr val="dk1"/>
                </a:solidFill>
                <a:latin typeface="Nunito Sans Light"/>
                <a:ea typeface="Nunito Sans Light"/>
                <a:cs typeface="Nunito Sans Light"/>
                <a:sym typeface="Nunito Sans Light"/>
              </a:rPr>
              <a:t>Transform to list and onehotencoder for four unique positions (WR, RB, TE, QB)</a:t>
            </a:r>
            <a:endParaRPr>
              <a:solidFill>
                <a:schemeClr val="dk1"/>
              </a:solidFill>
              <a:latin typeface="Nunito Sans Light"/>
              <a:ea typeface="Nunito Sans Light"/>
              <a:cs typeface="Nunito Sans Light"/>
              <a:sym typeface="Nunito Sans Light"/>
            </a:endParaRPr>
          </a:p>
          <a:p>
            <a:pPr marL="457200" lvl="0" indent="-317500" algn="l" rtl="0">
              <a:lnSpc>
                <a:spcPct val="115000"/>
              </a:lnSpc>
              <a:spcBef>
                <a:spcPts val="0"/>
              </a:spcBef>
              <a:spcAft>
                <a:spcPts val="0"/>
              </a:spcAft>
              <a:buClr>
                <a:schemeClr val="dk1"/>
              </a:buClr>
              <a:buSzPts val="1400"/>
              <a:buFont typeface="Nunito Sans Light"/>
              <a:buChar char="-"/>
            </a:pPr>
            <a:r>
              <a:rPr lang="en">
                <a:solidFill>
                  <a:schemeClr val="dk1"/>
                </a:solidFill>
                <a:latin typeface="Nunito Sans Light"/>
                <a:ea typeface="Nunito Sans Light"/>
                <a:cs typeface="Nunito Sans Light"/>
                <a:sym typeface="Nunito Sans Light"/>
              </a:rPr>
              <a:t>Scaling:</a:t>
            </a:r>
            <a:endParaRPr>
              <a:solidFill>
                <a:schemeClr val="dk1"/>
              </a:solidFill>
              <a:latin typeface="Nunito Sans Light"/>
              <a:ea typeface="Nunito Sans Light"/>
              <a:cs typeface="Nunito Sans Light"/>
              <a:sym typeface="Nunito Sans Light"/>
            </a:endParaRPr>
          </a:p>
          <a:p>
            <a:pPr marL="914400" lvl="1" indent="-317500" algn="l" rtl="0">
              <a:lnSpc>
                <a:spcPct val="115000"/>
              </a:lnSpc>
              <a:spcBef>
                <a:spcPts val="0"/>
              </a:spcBef>
              <a:spcAft>
                <a:spcPts val="0"/>
              </a:spcAft>
              <a:buClr>
                <a:schemeClr val="dk1"/>
              </a:buClr>
              <a:buSzPts val="1400"/>
              <a:buFont typeface="Nunito Sans Light"/>
              <a:buChar char="-"/>
            </a:pPr>
            <a:r>
              <a:rPr lang="en">
                <a:solidFill>
                  <a:schemeClr val="dk1"/>
                </a:solidFill>
                <a:latin typeface="Nunito Sans Light"/>
                <a:ea typeface="Nunito Sans Light"/>
                <a:cs typeface="Nunito Sans Light"/>
                <a:sym typeface="Nunito Sans Light"/>
              </a:rPr>
              <a:t>PowerTransformer/StandardScaler used to scale skewed numerical columns</a:t>
            </a:r>
            <a:endParaRPr>
              <a:solidFill>
                <a:schemeClr val="dk1"/>
              </a:solidFill>
              <a:latin typeface="Nunito Sans Light"/>
              <a:ea typeface="Nunito Sans Light"/>
              <a:cs typeface="Nunito Sans Light"/>
              <a:sym typeface="Nunito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grpSp>
        <p:nvGrpSpPr>
          <p:cNvPr id="490" name="Google Shape;490;p62"/>
          <p:cNvGrpSpPr/>
          <p:nvPr/>
        </p:nvGrpSpPr>
        <p:grpSpPr>
          <a:xfrm>
            <a:off x="795907" y="885700"/>
            <a:ext cx="4087213" cy="4257805"/>
            <a:chOff x="795907" y="885700"/>
            <a:chExt cx="4087213" cy="4257805"/>
          </a:xfrm>
        </p:grpSpPr>
        <p:sp>
          <p:nvSpPr>
            <p:cNvPr id="491" name="Google Shape;491;p62"/>
            <p:cNvSpPr/>
            <p:nvPr/>
          </p:nvSpPr>
          <p:spPr>
            <a:xfrm>
              <a:off x="795907" y="885700"/>
              <a:ext cx="4087213" cy="3137742"/>
            </a:xfrm>
            <a:custGeom>
              <a:avLst/>
              <a:gdLst/>
              <a:ahLst/>
              <a:cxnLst/>
              <a:rect l="l" t="t" r="r" b="b"/>
              <a:pathLst>
                <a:path w="39173" h="30073" extrusionOk="0">
                  <a:moveTo>
                    <a:pt x="708" y="0"/>
                  </a:moveTo>
                  <a:lnTo>
                    <a:pt x="1" y="30073"/>
                  </a:lnTo>
                  <a:lnTo>
                    <a:pt x="39172" y="29815"/>
                  </a:lnTo>
                  <a:lnTo>
                    <a:pt x="38551" y="803"/>
                  </a:lnTo>
                  <a:lnTo>
                    <a:pt x="708" y="0"/>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2"/>
            <p:cNvSpPr/>
            <p:nvPr/>
          </p:nvSpPr>
          <p:spPr>
            <a:xfrm>
              <a:off x="1476918" y="3580007"/>
              <a:ext cx="223491" cy="1563497"/>
            </a:xfrm>
            <a:custGeom>
              <a:avLst/>
              <a:gdLst/>
              <a:ahLst/>
              <a:cxnLst/>
              <a:rect l="l" t="t" r="r" b="b"/>
              <a:pathLst>
                <a:path w="2142" h="14985" extrusionOk="0">
                  <a:moveTo>
                    <a:pt x="1331" y="1"/>
                  </a:moveTo>
                  <a:lnTo>
                    <a:pt x="1" y="74"/>
                  </a:lnTo>
                  <a:lnTo>
                    <a:pt x="811" y="14844"/>
                  </a:lnTo>
                  <a:cubicBezTo>
                    <a:pt x="811" y="14844"/>
                    <a:pt x="1018" y="14984"/>
                    <a:pt x="1391" y="14984"/>
                  </a:cubicBezTo>
                  <a:cubicBezTo>
                    <a:pt x="1421" y="14984"/>
                    <a:pt x="1453" y="14983"/>
                    <a:pt x="1486" y="14981"/>
                  </a:cubicBezTo>
                  <a:cubicBezTo>
                    <a:pt x="1896" y="14959"/>
                    <a:pt x="2141" y="14770"/>
                    <a:pt x="2141" y="14770"/>
                  </a:cubicBezTo>
                  <a:lnTo>
                    <a:pt x="1331"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2"/>
            <p:cNvSpPr/>
            <p:nvPr/>
          </p:nvSpPr>
          <p:spPr>
            <a:xfrm>
              <a:off x="3865412" y="3571556"/>
              <a:ext cx="254688" cy="1562767"/>
            </a:xfrm>
            <a:custGeom>
              <a:avLst/>
              <a:gdLst/>
              <a:ahLst/>
              <a:cxnLst/>
              <a:rect l="l" t="t" r="r" b="b"/>
              <a:pathLst>
                <a:path w="2441" h="14978" extrusionOk="0">
                  <a:moveTo>
                    <a:pt x="1110" y="1"/>
                  </a:moveTo>
                  <a:lnTo>
                    <a:pt x="1" y="14751"/>
                  </a:lnTo>
                  <a:cubicBezTo>
                    <a:pt x="1" y="14751"/>
                    <a:pt x="219" y="14945"/>
                    <a:pt x="651" y="14974"/>
                  </a:cubicBezTo>
                  <a:cubicBezTo>
                    <a:pt x="687" y="14977"/>
                    <a:pt x="722" y="14978"/>
                    <a:pt x="755" y="14978"/>
                  </a:cubicBezTo>
                  <a:cubicBezTo>
                    <a:pt x="1108" y="14978"/>
                    <a:pt x="1329" y="14849"/>
                    <a:pt x="1329" y="14849"/>
                  </a:cubicBezTo>
                  <a:lnTo>
                    <a:pt x="2441" y="101"/>
                  </a:lnTo>
                  <a:lnTo>
                    <a:pt x="1110" y="1"/>
                  </a:lnTo>
                  <a:close/>
                </a:path>
              </a:pathLst>
            </a:custGeom>
            <a:solidFill>
              <a:srgbClr val="1D2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2"/>
            <p:cNvSpPr/>
            <p:nvPr/>
          </p:nvSpPr>
          <p:spPr>
            <a:xfrm>
              <a:off x="952413" y="988681"/>
              <a:ext cx="3787764" cy="2904443"/>
            </a:xfrm>
            <a:custGeom>
              <a:avLst/>
              <a:gdLst/>
              <a:ahLst/>
              <a:cxnLst/>
              <a:rect l="l" t="t" r="r" b="b"/>
              <a:pathLst>
                <a:path w="36303" h="27837" extrusionOk="0">
                  <a:moveTo>
                    <a:pt x="847" y="329"/>
                  </a:moveTo>
                  <a:lnTo>
                    <a:pt x="35402" y="1181"/>
                  </a:lnTo>
                  <a:lnTo>
                    <a:pt x="35973" y="27515"/>
                  </a:lnTo>
                  <a:lnTo>
                    <a:pt x="327" y="27515"/>
                  </a:lnTo>
                  <a:lnTo>
                    <a:pt x="847" y="329"/>
                  </a:lnTo>
                  <a:close/>
                  <a:moveTo>
                    <a:pt x="533" y="0"/>
                  </a:moveTo>
                  <a:lnTo>
                    <a:pt x="3" y="27674"/>
                  </a:lnTo>
                  <a:lnTo>
                    <a:pt x="0" y="27836"/>
                  </a:lnTo>
                  <a:lnTo>
                    <a:pt x="36302" y="27836"/>
                  </a:lnTo>
                  <a:lnTo>
                    <a:pt x="35716" y="869"/>
                  </a:lnTo>
                  <a:lnTo>
                    <a:pt x="5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2"/>
            <p:cNvSpPr/>
            <p:nvPr/>
          </p:nvSpPr>
          <p:spPr>
            <a:xfrm>
              <a:off x="992375" y="2092468"/>
              <a:ext cx="3691461" cy="43926"/>
            </a:xfrm>
            <a:custGeom>
              <a:avLst/>
              <a:gdLst/>
              <a:ahLst/>
              <a:cxnLst/>
              <a:rect l="l" t="t" r="r" b="b"/>
              <a:pathLst>
                <a:path w="35380" h="421" extrusionOk="0">
                  <a:moveTo>
                    <a:pt x="35379" y="1"/>
                  </a:moveTo>
                  <a:lnTo>
                    <a:pt x="0" y="99"/>
                  </a:lnTo>
                  <a:lnTo>
                    <a:pt x="3" y="421"/>
                  </a:lnTo>
                  <a:lnTo>
                    <a:pt x="35379" y="322"/>
                  </a:lnTo>
                  <a:lnTo>
                    <a:pt x="353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2"/>
            <p:cNvSpPr/>
            <p:nvPr/>
          </p:nvSpPr>
          <p:spPr>
            <a:xfrm>
              <a:off x="2114629" y="2115526"/>
              <a:ext cx="1385706" cy="570204"/>
            </a:xfrm>
            <a:custGeom>
              <a:avLst/>
              <a:gdLst/>
              <a:ahLst/>
              <a:cxnLst/>
              <a:rect l="l" t="t" r="r" b="b"/>
              <a:pathLst>
                <a:path w="13281" h="5465" extrusionOk="0">
                  <a:moveTo>
                    <a:pt x="322" y="1"/>
                  </a:moveTo>
                  <a:lnTo>
                    <a:pt x="1" y="13"/>
                  </a:lnTo>
                  <a:lnTo>
                    <a:pt x="207" y="5430"/>
                  </a:lnTo>
                  <a:lnTo>
                    <a:pt x="13077" y="5465"/>
                  </a:lnTo>
                  <a:lnTo>
                    <a:pt x="13280" y="13"/>
                  </a:lnTo>
                  <a:lnTo>
                    <a:pt x="12961" y="1"/>
                  </a:lnTo>
                  <a:lnTo>
                    <a:pt x="12767" y="5141"/>
                  </a:lnTo>
                  <a:lnTo>
                    <a:pt x="516" y="5109"/>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62"/>
          <p:cNvSpPr txBox="1">
            <a:spLocks noGrp="1"/>
          </p:cNvSpPr>
          <p:nvPr>
            <p:ph type="ctrTitle"/>
          </p:nvPr>
        </p:nvSpPr>
        <p:spPr>
          <a:xfrm>
            <a:off x="1816250" y="1137625"/>
            <a:ext cx="3175500" cy="95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498" name="Google Shape;498;p62"/>
          <p:cNvSpPr txBox="1">
            <a:spLocks noGrp="1"/>
          </p:cNvSpPr>
          <p:nvPr>
            <p:ph type="title" idx="2"/>
          </p:nvPr>
        </p:nvSpPr>
        <p:spPr>
          <a:xfrm>
            <a:off x="1064756" y="1137613"/>
            <a:ext cx="1415700" cy="9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99" name="Google Shape;499;p62"/>
          <p:cNvSpPr txBox="1">
            <a:spLocks noGrp="1"/>
          </p:cNvSpPr>
          <p:nvPr>
            <p:ph type="subTitle" idx="1"/>
          </p:nvPr>
        </p:nvSpPr>
        <p:spPr>
          <a:xfrm>
            <a:off x="106475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HOME</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500" name="Google Shape;500;p62"/>
          <p:cNvSpPr txBox="1">
            <a:spLocks noGrp="1"/>
          </p:cNvSpPr>
          <p:nvPr>
            <p:ph type="subTitle" idx="1"/>
          </p:nvPr>
        </p:nvSpPr>
        <p:spPr>
          <a:xfrm>
            <a:off x="3544100" y="21477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latin typeface="Big Shoulders Display Medium"/>
                <a:ea typeface="Big Shoulders Display Medium"/>
                <a:cs typeface="Big Shoulders Display Medium"/>
                <a:sym typeface="Big Shoulders Display Medium"/>
              </a:rPr>
              <a:t>VISITOR</a:t>
            </a:r>
            <a:endParaRPr sz="1600">
              <a:solidFill>
                <a:schemeClr val="lt1"/>
              </a:solidFill>
              <a:latin typeface="Big Shoulders Display Medium"/>
              <a:ea typeface="Big Shoulders Display Medium"/>
              <a:cs typeface="Big Shoulders Display Medium"/>
              <a:sym typeface="Big Shoulders Display Medium"/>
            </a:endParaRPr>
          </a:p>
        </p:txBody>
      </p:sp>
      <p:sp>
        <p:nvSpPr>
          <p:cNvPr id="501" name="Google Shape;501;p62"/>
          <p:cNvSpPr txBox="1">
            <a:spLocks noGrp="1"/>
          </p:cNvSpPr>
          <p:nvPr>
            <p:ph type="subTitle" idx="1"/>
          </p:nvPr>
        </p:nvSpPr>
        <p:spPr>
          <a:xfrm>
            <a:off x="106475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502" name="Google Shape;502;p62"/>
          <p:cNvSpPr txBox="1">
            <a:spLocks noGrp="1"/>
          </p:cNvSpPr>
          <p:nvPr>
            <p:ph type="subTitle" idx="1"/>
          </p:nvPr>
        </p:nvSpPr>
        <p:spPr>
          <a:xfrm>
            <a:off x="3544100" y="2526901"/>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latin typeface="Big Shoulders Display Medium"/>
                <a:ea typeface="Big Shoulders Display Medium"/>
                <a:cs typeface="Big Shoulders Display Medium"/>
                <a:sym typeface="Big Shoulders Display Medium"/>
              </a:rPr>
              <a:t>00</a:t>
            </a:r>
            <a:endParaRPr sz="1600">
              <a:solidFill>
                <a:schemeClr val="accent3"/>
              </a:solidFill>
              <a:latin typeface="Big Shoulders Display Medium"/>
              <a:ea typeface="Big Shoulders Display Medium"/>
              <a:cs typeface="Big Shoulders Display Medium"/>
              <a:sym typeface="Big Shoulders Display Medium"/>
            </a:endParaRPr>
          </a:p>
        </p:txBody>
      </p:sp>
      <p:sp>
        <p:nvSpPr>
          <p:cNvPr id="503" name="Google Shape;503;p62"/>
          <p:cNvSpPr txBox="1">
            <a:spLocks noGrp="1"/>
          </p:cNvSpPr>
          <p:nvPr>
            <p:ph type="subTitle" idx="1"/>
          </p:nvPr>
        </p:nvSpPr>
        <p:spPr>
          <a:xfrm>
            <a:off x="10647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DOWN</a:t>
            </a:r>
            <a:endParaRPr>
              <a:solidFill>
                <a:schemeClr val="lt1"/>
              </a:solidFill>
              <a:latin typeface="Big Shoulders Display Medium"/>
              <a:ea typeface="Big Shoulders Display Medium"/>
              <a:cs typeface="Big Shoulders Display Medium"/>
              <a:sym typeface="Big Shoulders Display Medium"/>
            </a:endParaRPr>
          </a:p>
        </p:txBody>
      </p:sp>
      <p:sp>
        <p:nvSpPr>
          <p:cNvPr id="504" name="Google Shape;504;p62"/>
          <p:cNvSpPr txBox="1">
            <a:spLocks noGrp="1"/>
          </p:cNvSpPr>
          <p:nvPr>
            <p:ph type="subTitle" idx="1"/>
          </p:nvPr>
        </p:nvSpPr>
        <p:spPr>
          <a:xfrm>
            <a:off x="35441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QTR</a:t>
            </a:r>
            <a:endParaRPr>
              <a:solidFill>
                <a:schemeClr val="lt1"/>
              </a:solidFill>
              <a:latin typeface="Big Shoulders Display Medium"/>
              <a:ea typeface="Big Shoulders Display Medium"/>
              <a:cs typeface="Big Shoulders Display Medium"/>
              <a:sym typeface="Big Shoulders Display Medium"/>
            </a:endParaRPr>
          </a:p>
        </p:txBody>
      </p:sp>
      <p:sp>
        <p:nvSpPr>
          <p:cNvPr id="505" name="Google Shape;505;p62"/>
          <p:cNvSpPr txBox="1">
            <a:spLocks noGrp="1"/>
          </p:cNvSpPr>
          <p:nvPr>
            <p:ph type="subTitle" idx="1"/>
          </p:nvPr>
        </p:nvSpPr>
        <p:spPr>
          <a:xfrm>
            <a:off x="189120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TO GO</a:t>
            </a:r>
            <a:endParaRPr>
              <a:solidFill>
                <a:schemeClr val="lt1"/>
              </a:solidFill>
              <a:latin typeface="Big Shoulders Display Medium"/>
              <a:ea typeface="Big Shoulders Display Medium"/>
              <a:cs typeface="Big Shoulders Display Medium"/>
              <a:sym typeface="Big Shoulders Display Medium"/>
            </a:endParaRPr>
          </a:p>
        </p:txBody>
      </p:sp>
      <p:sp>
        <p:nvSpPr>
          <p:cNvPr id="506" name="Google Shape;506;p62"/>
          <p:cNvSpPr txBox="1">
            <a:spLocks noGrp="1"/>
          </p:cNvSpPr>
          <p:nvPr>
            <p:ph type="subTitle" idx="1"/>
          </p:nvPr>
        </p:nvSpPr>
        <p:spPr>
          <a:xfrm>
            <a:off x="2717650" y="2976837"/>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ig Shoulders Display Medium"/>
                <a:ea typeface="Big Shoulders Display Medium"/>
                <a:cs typeface="Big Shoulders Display Medium"/>
                <a:sym typeface="Big Shoulders Display Medium"/>
              </a:rPr>
              <a:t>BALL ON</a:t>
            </a:r>
            <a:endParaRPr>
              <a:solidFill>
                <a:schemeClr val="lt1"/>
              </a:solidFill>
              <a:latin typeface="Big Shoulders Display Medium"/>
              <a:ea typeface="Big Shoulders Display Medium"/>
              <a:cs typeface="Big Shoulders Display Medium"/>
              <a:sym typeface="Big Shoulders Display Medium"/>
            </a:endParaRPr>
          </a:p>
        </p:txBody>
      </p:sp>
      <p:sp>
        <p:nvSpPr>
          <p:cNvPr id="507" name="Google Shape;507;p62"/>
          <p:cNvSpPr txBox="1">
            <a:spLocks noGrp="1"/>
          </p:cNvSpPr>
          <p:nvPr>
            <p:ph type="subTitle" idx="1"/>
          </p:nvPr>
        </p:nvSpPr>
        <p:spPr>
          <a:xfrm>
            <a:off x="10647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508" name="Google Shape;508;p62"/>
          <p:cNvSpPr txBox="1">
            <a:spLocks noGrp="1"/>
          </p:cNvSpPr>
          <p:nvPr>
            <p:ph type="subTitle" idx="1"/>
          </p:nvPr>
        </p:nvSpPr>
        <p:spPr>
          <a:xfrm>
            <a:off x="35441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509" name="Google Shape;509;p62"/>
          <p:cNvSpPr txBox="1">
            <a:spLocks noGrp="1"/>
          </p:cNvSpPr>
          <p:nvPr>
            <p:ph type="subTitle" idx="1"/>
          </p:nvPr>
        </p:nvSpPr>
        <p:spPr>
          <a:xfrm>
            <a:off x="189120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510" name="Google Shape;510;p62"/>
          <p:cNvSpPr txBox="1">
            <a:spLocks noGrp="1"/>
          </p:cNvSpPr>
          <p:nvPr>
            <p:ph type="subTitle" idx="1"/>
          </p:nvPr>
        </p:nvSpPr>
        <p:spPr>
          <a:xfrm>
            <a:off x="2717650" y="3340476"/>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3"/>
                </a:solidFill>
                <a:latin typeface="Big Shoulders Display Medium"/>
                <a:ea typeface="Big Shoulders Display Medium"/>
                <a:cs typeface="Big Shoulders Display Medium"/>
                <a:sym typeface="Big Shoulders Display Medium"/>
              </a:rPr>
              <a:t>00</a:t>
            </a:r>
            <a:endParaRPr>
              <a:solidFill>
                <a:schemeClr val="accent3"/>
              </a:solidFill>
              <a:latin typeface="Big Shoulders Display Medium"/>
              <a:ea typeface="Big Shoulders Display Medium"/>
              <a:cs typeface="Big Shoulders Display Medium"/>
              <a:sym typeface="Big Shoulders Display Medium"/>
            </a:endParaRPr>
          </a:p>
        </p:txBody>
      </p:sp>
      <p:sp>
        <p:nvSpPr>
          <p:cNvPr id="511" name="Google Shape;511;p62"/>
          <p:cNvSpPr txBox="1">
            <a:spLocks noGrp="1"/>
          </p:cNvSpPr>
          <p:nvPr>
            <p:ph type="subTitle" idx="1"/>
          </p:nvPr>
        </p:nvSpPr>
        <p:spPr>
          <a:xfrm>
            <a:off x="2304425" y="2179569"/>
            <a:ext cx="1019400" cy="3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Big Shoulders Display Medium"/>
                <a:ea typeface="Big Shoulders Display Medium"/>
                <a:cs typeface="Big Shoulders Display Medium"/>
                <a:sym typeface="Big Shoulders Display Medium"/>
              </a:rPr>
              <a:t>00:00</a:t>
            </a:r>
            <a:endParaRPr sz="1800">
              <a:solidFill>
                <a:schemeClr val="accent3"/>
              </a:solidFill>
              <a:latin typeface="Big Shoulders Display Medium"/>
              <a:ea typeface="Big Shoulders Display Medium"/>
              <a:cs typeface="Big Shoulders Display Medium"/>
              <a:sym typeface="Big Shoulders Displ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grpSp>
        <p:nvGrpSpPr>
          <p:cNvPr id="516" name="Google Shape;516;p63"/>
          <p:cNvGrpSpPr/>
          <p:nvPr/>
        </p:nvGrpSpPr>
        <p:grpSpPr>
          <a:xfrm rot="-5400000">
            <a:off x="6364098" y="1120564"/>
            <a:ext cx="3147804" cy="2032626"/>
            <a:chOff x="1044925" y="238125"/>
            <a:chExt cx="2246025" cy="1450425"/>
          </a:xfrm>
        </p:grpSpPr>
        <p:sp>
          <p:nvSpPr>
            <p:cNvPr id="517" name="Google Shape;517;p63"/>
            <p:cNvSpPr/>
            <p:nvPr/>
          </p:nvSpPr>
          <p:spPr>
            <a:xfrm>
              <a:off x="1196450" y="310475"/>
              <a:ext cx="92425" cy="1306950"/>
            </a:xfrm>
            <a:custGeom>
              <a:avLst/>
              <a:gdLst/>
              <a:ahLst/>
              <a:cxnLst/>
              <a:rect l="l" t="t" r="r" b="b"/>
              <a:pathLst>
                <a:path w="3697" h="52278" extrusionOk="0">
                  <a:moveTo>
                    <a:pt x="3525" y="174"/>
                  </a:moveTo>
                  <a:lnTo>
                    <a:pt x="3525" y="52103"/>
                  </a:lnTo>
                  <a:lnTo>
                    <a:pt x="172" y="52103"/>
                  </a:lnTo>
                  <a:lnTo>
                    <a:pt x="172" y="174"/>
                  </a:lnTo>
                  <a:close/>
                  <a:moveTo>
                    <a:pt x="0" y="0"/>
                  </a:moveTo>
                  <a:lnTo>
                    <a:pt x="0"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3"/>
            <p:cNvSpPr/>
            <p:nvPr/>
          </p:nvSpPr>
          <p:spPr>
            <a:xfrm>
              <a:off x="1284550" y="310475"/>
              <a:ext cx="92450" cy="1306950"/>
            </a:xfrm>
            <a:custGeom>
              <a:avLst/>
              <a:gdLst/>
              <a:ahLst/>
              <a:cxnLst/>
              <a:rect l="l" t="t" r="r" b="b"/>
              <a:pathLst>
                <a:path w="3698" h="52278" extrusionOk="0">
                  <a:moveTo>
                    <a:pt x="3526" y="174"/>
                  </a:moveTo>
                  <a:lnTo>
                    <a:pt x="3526" y="52103"/>
                  </a:lnTo>
                  <a:lnTo>
                    <a:pt x="173" y="52103"/>
                  </a:lnTo>
                  <a:lnTo>
                    <a:pt x="173" y="174"/>
                  </a:lnTo>
                  <a:close/>
                  <a:moveTo>
                    <a:pt x="1" y="0"/>
                  </a:moveTo>
                  <a:lnTo>
                    <a:pt x="1" y="52277"/>
                  </a:lnTo>
                  <a:lnTo>
                    <a:pt x="3698" y="52277"/>
                  </a:lnTo>
                  <a:lnTo>
                    <a:pt x="369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3"/>
            <p:cNvSpPr/>
            <p:nvPr/>
          </p:nvSpPr>
          <p:spPr>
            <a:xfrm>
              <a:off x="1372675" y="310475"/>
              <a:ext cx="92450" cy="1306950"/>
            </a:xfrm>
            <a:custGeom>
              <a:avLst/>
              <a:gdLst/>
              <a:ahLst/>
              <a:cxnLst/>
              <a:rect l="l" t="t" r="r" b="b"/>
              <a:pathLst>
                <a:path w="3698" h="52278" extrusionOk="0">
                  <a:moveTo>
                    <a:pt x="3526" y="174"/>
                  </a:moveTo>
                  <a:lnTo>
                    <a:pt x="3526" y="52103"/>
                  </a:lnTo>
                  <a:lnTo>
                    <a:pt x="173" y="52103"/>
                  </a:lnTo>
                  <a:lnTo>
                    <a:pt x="173" y="174"/>
                  </a:lnTo>
                  <a:close/>
                  <a:moveTo>
                    <a:pt x="1" y="0"/>
                  </a:moveTo>
                  <a:lnTo>
                    <a:pt x="1" y="52277"/>
                  </a:lnTo>
                  <a:lnTo>
                    <a:pt x="3698" y="52277"/>
                  </a:lnTo>
                  <a:lnTo>
                    <a:pt x="3698"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3"/>
            <p:cNvSpPr/>
            <p:nvPr/>
          </p:nvSpPr>
          <p:spPr>
            <a:xfrm>
              <a:off x="1460800" y="310475"/>
              <a:ext cx="92450" cy="1306950"/>
            </a:xfrm>
            <a:custGeom>
              <a:avLst/>
              <a:gdLst/>
              <a:ahLst/>
              <a:cxnLst/>
              <a:rect l="l" t="t" r="r" b="b"/>
              <a:pathLst>
                <a:path w="3698" h="52278" extrusionOk="0">
                  <a:moveTo>
                    <a:pt x="3526" y="174"/>
                  </a:moveTo>
                  <a:lnTo>
                    <a:pt x="3526" y="52103"/>
                  </a:lnTo>
                  <a:lnTo>
                    <a:pt x="173" y="52103"/>
                  </a:lnTo>
                  <a:lnTo>
                    <a:pt x="173" y="174"/>
                  </a:lnTo>
                  <a:close/>
                  <a:moveTo>
                    <a:pt x="1" y="0"/>
                  </a:moveTo>
                  <a:lnTo>
                    <a:pt x="1"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3"/>
            <p:cNvSpPr/>
            <p:nvPr/>
          </p:nvSpPr>
          <p:spPr>
            <a:xfrm>
              <a:off x="1548925" y="310475"/>
              <a:ext cx="92450" cy="1306950"/>
            </a:xfrm>
            <a:custGeom>
              <a:avLst/>
              <a:gdLst/>
              <a:ahLst/>
              <a:cxnLst/>
              <a:rect l="l" t="t" r="r" b="b"/>
              <a:pathLst>
                <a:path w="3698" h="52278" extrusionOk="0">
                  <a:moveTo>
                    <a:pt x="3525" y="174"/>
                  </a:moveTo>
                  <a:lnTo>
                    <a:pt x="3525" y="52103"/>
                  </a:lnTo>
                  <a:lnTo>
                    <a:pt x="172" y="52103"/>
                  </a:lnTo>
                  <a:lnTo>
                    <a:pt x="172" y="174"/>
                  </a:lnTo>
                  <a:close/>
                  <a:moveTo>
                    <a:pt x="1" y="0"/>
                  </a:moveTo>
                  <a:lnTo>
                    <a:pt x="1"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3"/>
            <p:cNvSpPr/>
            <p:nvPr/>
          </p:nvSpPr>
          <p:spPr>
            <a:xfrm>
              <a:off x="1637050" y="310475"/>
              <a:ext cx="92450" cy="1306950"/>
            </a:xfrm>
            <a:custGeom>
              <a:avLst/>
              <a:gdLst/>
              <a:ahLst/>
              <a:cxnLst/>
              <a:rect l="l" t="t" r="r" b="b"/>
              <a:pathLst>
                <a:path w="3698" h="52278" extrusionOk="0">
                  <a:moveTo>
                    <a:pt x="3525" y="174"/>
                  </a:moveTo>
                  <a:lnTo>
                    <a:pt x="3525" y="52103"/>
                  </a:lnTo>
                  <a:lnTo>
                    <a:pt x="172" y="52103"/>
                  </a:lnTo>
                  <a:lnTo>
                    <a:pt x="172" y="174"/>
                  </a:lnTo>
                  <a:close/>
                  <a:moveTo>
                    <a:pt x="0" y="0"/>
                  </a:moveTo>
                  <a:lnTo>
                    <a:pt x="0"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3"/>
            <p:cNvSpPr/>
            <p:nvPr/>
          </p:nvSpPr>
          <p:spPr>
            <a:xfrm>
              <a:off x="1725175" y="310475"/>
              <a:ext cx="92450" cy="1306950"/>
            </a:xfrm>
            <a:custGeom>
              <a:avLst/>
              <a:gdLst/>
              <a:ahLst/>
              <a:cxnLst/>
              <a:rect l="l" t="t" r="r" b="b"/>
              <a:pathLst>
                <a:path w="3698" h="52278" extrusionOk="0">
                  <a:moveTo>
                    <a:pt x="3525" y="174"/>
                  </a:moveTo>
                  <a:lnTo>
                    <a:pt x="3525" y="52103"/>
                  </a:lnTo>
                  <a:lnTo>
                    <a:pt x="172" y="52103"/>
                  </a:lnTo>
                  <a:lnTo>
                    <a:pt x="172" y="174"/>
                  </a:lnTo>
                  <a:close/>
                  <a:moveTo>
                    <a:pt x="0" y="0"/>
                  </a:moveTo>
                  <a:lnTo>
                    <a:pt x="0"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3"/>
            <p:cNvSpPr/>
            <p:nvPr/>
          </p:nvSpPr>
          <p:spPr>
            <a:xfrm>
              <a:off x="1813300" y="310475"/>
              <a:ext cx="92425" cy="1306950"/>
            </a:xfrm>
            <a:custGeom>
              <a:avLst/>
              <a:gdLst/>
              <a:ahLst/>
              <a:cxnLst/>
              <a:rect l="l" t="t" r="r" b="b"/>
              <a:pathLst>
                <a:path w="3697" h="52278" extrusionOk="0">
                  <a:moveTo>
                    <a:pt x="3525" y="174"/>
                  </a:moveTo>
                  <a:lnTo>
                    <a:pt x="3525" y="52103"/>
                  </a:lnTo>
                  <a:lnTo>
                    <a:pt x="172" y="52103"/>
                  </a:lnTo>
                  <a:lnTo>
                    <a:pt x="172" y="174"/>
                  </a:lnTo>
                  <a:close/>
                  <a:moveTo>
                    <a:pt x="0" y="0"/>
                  </a:moveTo>
                  <a:lnTo>
                    <a:pt x="0"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3"/>
            <p:cNvSpPr/>
            <p:nvPr/>
          </p:nvSpPr>
          <p:spPr>
            <a:xfrm>
              <a:off x="1901425" y="310475"/>
              <a:ext cx="92425" cy="1306950"/>
            </a:xfrm>
            <a:custGeom>
              <a:avLst/>
              <a:gdLst/>
              <a:ahLst/>
              <a:cxnLst/>
              <a:rect l="l" t="t" r="r" b="b"/>
              <a:pathLst>
                <a:path w="3697" h="52278" extrusionOk="0">
                  <a:moveTo>
                    <a:pt x="3525" y="174"/>
                  </a:moveTo>
                  <a:lnTo>
                    <a:pt x="3525" y="52103"/>
                  </a:lnTo>
                  <a:lnTo>
                    <a:pt x="172" y="52103"/>
                  </a:lnTo>
                  <a:lnTo>
                    <a:pt x="172" y="174"/>
                  </a:lnTo>
                  <a:close/>
                  <a:moveTo>
                    <a:pt x="0" y="0"/>
                  </a:moveTo>
                  <a:lnTo>
                    <a:pt x="0"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3"/>
            <p:cNvSpPr/>
            <p:nvPr/>
          </p:nvSpPr>
          <p:spPr>
            <a:xfrm>
              <a:off x="1989550" y="310475"/>
              <a:ext cx="92425" cy="1306950"/>
            </a:xfrm>
            <a:custGeom>
              <a:avLst/>
              <a:gdLst/>
              <a:ahLst/>
              <a:cxnLst/>
              <a:rect l="l" t="t" r="r" b="b"/>
              <a:pathLst>
                <a:path w="3697" h="52278" extrusionOk="0">
                  <a:moveTo>
                    <a:pt x="3525" y="174"/>
                  </a:moveTo>
                  <a:lnTo>
                    <a:pt x="3525" y="52103"/>
                  </a:lnTo>
                  <a:lnTo>
                    <a:pt x="172" y="52103"/>
                  </a:lnTo>
                  <a:lnTo>
                    <a:pt x="172" y="174"/>
                  </a:lnTo>
                  <a:close/>
                  <a:moveTo>
                    <a:pt x="0" y="0"/>
                  </a:moveTo>
                  <a:lnTo>
                    <a:pt x="0"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3"/>
            <p:cNvSpPr/>
            <p:nvPr/>
          </p:nvSpPr>
          <p:spPr>
            <a:xfrm>
              <a:off x="2077650" y="310475"/>
              <a:ext cx="92525" cy="1306950"/>
            </a:xfrm>
            <a:custGeom>
              <a:avLst/>
              <a:gdLst/>
              <a:ahLst/>
              <a:cxnLst/>
              <a:rect l="l" t="t" r="r" b="b"/>
              <a:pathLst>
                <a:path w="3701" h="52278" extrusionOk="0">
                  <a:moveTo>
                    <a:pt x="3526" y="174"/>
                  </a:moveTo>
                  <a:lnTo>
                    <a:pt x="3526" y="52103"/>
                  </a:lnTo>
                  <a:lnTo>
                    <a:pt x="173" y="52103"/>
                  </a:lnTo>
                  <a:lnTo>
                    <a:pt x="173" y="174"/>
                  </a:lnTo>
                  <a:close/>
                  <a:moveTo>
                    <a:pt x="1" y="0"/>
                  </a:moveTo>
                  <a:lnTo>
                    <a:pt x="1" y="52277"/>
                  </a:lnTo>
                  <a:lnTo>
                    <a:pt x="3700" y="52277"/>
                  </a:lnTo>
                  <a:lnTo>
                    <a:pt x="370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3"/>
            <p:cNvSpPr/>
            <p:nvPr/>
          </p:nvSpPr>
          <p:spPr>
            <a:xfrm>
              <a:off x="2165775" y="310475"/>
              <a:ext cx="92525" cy="1306950"/>
            </a:xfrm>
            <a:custGeom>
              <a:avLst/>
              <a:gdLst/>
              <a:ahLst/>
              <a:cxnLst/>
              <a:rect l="l" t="t" r="r" b="b"/>
              <a:pathLst>
                <a:path w="3701" h="52278" extrusionOk="0">
                  <a:moveTo>
                    <a:pt x="3526" y="174"/>
                  </a:moveTo>
                  <a:lnTo>
                    <a:pt x="3526" y="52103"/>
                  </a:lnTo>
                  <a:lnTo>
                    <a:pt x="175" y="52103"/>
                  </a:lnTo>
                  <a:lnTo>
                    <a:pt x="175" y="174"/>
                  </a:lnTo>
                  <a:close/>
                  <a:moveTo>
                    <a:pt x="1" y="0"/>
                  </a:moveTo>
                  <a:lnTo>
                    <a:pt x="1" y="52277"/>
                  </a:lnTo>
                  <a:lnTo>
                    <a:pt x="3700" y="52277"/>
                  </a:lnTo>
                  <a:lnTo>
                    <a:pt x="370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3"/>
            <p:cNvSpPr/>
            <p:nvPr/>
          </p:nvSpPr>
          <p:spPr>
            <a:xfrm>
              <a:off x="2253900" y="310475"/>
              <a:ext cx="92500" cy="1306950"/>
            </a:xfrm>
            <a:custGeom>
              <a:avLst/>
              <a:gdLst/>
              <a:ahLst/>
              <a:cxnLst/>
              <a:rect l="l" t="t" r="r" b="b"/>
              <a:pathLst>
                <a:path w="3700" h="52278" extrusionOk="0">
                  <a:moveTo>
                    <a:pt x="3526" y="174"/>
                  </a:moveTo>
                  <a:lnTo>
                    <a:pt x="3526" y="52103"/>
                  </a:lnTo>
                  <a:lnTo>
                    <a:pt x="175" y="52103"/>
                  </a:lnTo>
                  <a:lnTo>
                    <a:pt x="175" y="174"/>
                  </a:lnTo>
                  <a:close/>
                  <a:moveTo>
                    <a:pt x="1" y="0"/>
                  </a:moveTo>
                  <a:lnTo>
                    <a:pt x="1" y="52277"/>
                  </a:lnTo>
                  <a:lnTo>
                    <a:pt x="3700" y="52277"/>
                  </a:lnTo>
                  <a:lnTo>
                    <a:pt x="370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3"/>
            <p:cNvSpPr/>
            <p:nvPr/>
          </p:nvSpPr>
          <p:spPr>
            <a:xfrm>
              <a:off x="2342025" y="310475"/>
              <a:ext cx="92450" cy="1306950"/>
            </a:xfrm>
            <a:custGeom>
              <a:avLst/>
              <a:gdLst/>
              <a:ahLst/>
              <a:cxnLst/>
              <a:rect l="l" t="t" r="r" b="b"/>
              <a:pathLst>
                <a:path w="3698" h="52278" extrusionOk="0">
                  <a:moveTo>
                    <a:pt x="3526" y="174"/>
                  </a:moveTo>
                  <a:lnTo>
                    <a:pt x="3526" y="52103"/>
                  </a:lnTo>
                  <a:lnTo>
                    <a:pt x="175" y="52103"/>
                  </a:lnTo>
                  <a:lnTo>
                    <a:pt x="175" y="174"/>
                  </a:lnTo>
                  <a:close/>
                  <a:moveTo>
                    <a:pt x="1" y="0"/>
                  </a:moveTo>
                  <a:lnTo>
                    <a:pt x="1"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3"/>
            <p:cNvSpPr/>
            <p:nvPr/>
          </p:nvSpPr>
          <p:spPr>
            <a:xfrm>
              <a:off x="2430150" y="310475"/>
              <a:ext cx="92500" cy="1306950"/>
            </a:xfrm>
            <a:custGeom>
              <a:avLst/>
              <a:gdLst/>
              <a:ahLst/>
              <a:cxnLst/>
              <a:rect l="l" t="t" r="r" b="b"/>
              <a:pathLst>
                <a:path w="3700" h="52278" extrusionOk="0">
                  <a:moveTo>
                    <a:pt x="3525" y="174"/>
                  </a:moveTo>
                  <a:lnTo>
                    <a:pt x="3525" y="52103"/>
                  </a:lnTo>
                  <a:lnTo>
                    <a:pt x="172" y="52103"/>
                  </a:lnTo>
                  <a:lnTo>
                    <a:pt x="172" y="174"/>
                  </a:lnTo>
                  <a:close/>
                  <a:moveTo>
                    <a:pt x="1" y="0"/>
                  </a:moveTo>
                  <a:lnTo>
                    <a:pt x="1" y="52277"/>
                  </a:lnTo>
                  <a:lnTo>
                    <a:pt x="3700" y="52277"/>
                  </a:lnTo>
                  <a:lnTo>
                    <a:pt x="370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3"/>
            <p:cNvSpPr/>
            <p:nvPr/>
          </p:nvSpPr>
          <p:spPr>
            <a:xfrm>
              <a:off x="2518275" y="310475"/>
              <a:ext cx="92500" cy="1306950"/>
            </a:xfrm>
            <a:custGeom>
              <a:avLst/>
              <a:gdLst/>
              <a:ahLst/>
              <a:cxnLst/>
              <a:rect l="l" t="t" r="r" b="b"/>
              <a:pathLst>
                <a:path w="3700" h="52278" extrusionOk="0">
                  <a:moveTo>
                    <a:pt x="3525" y="174"/>
                  </a:moveTo>
                  <a:lnTo>
                    <a:pt x="3525" y="52103"/>
                  </a:lnTo>
                  <a:lnTo>
                    <a:pt x="175" y="52103"/>
                  </a:lnTo>
                  <a:lnTo>
                    <a:pt x="175" y="174"/>
                  </a:lnTo>
                  <a:close/>
                  <a:moveTo>
                    <a:pt x="0" y="0"/>
                  </a:moveTo>
                  <a:lnTo>
                    <a:pt x="0" y="52277"/>
                  </a:lnTo>
                  <a:lnTo>
                    <a:pt x="3700" y="52277"/>
                  </a:lnTo>
                  <a:lnTo>
                    <a:pt x="370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3"/>
            <p:cNvSpPr/>
            <p:nvPr/>
          </p:nvSpPr>
          <p:spPr>
            <a:xfrm>
              <a:off x="2606400" y="310475"/>
              <a:ext cx="92500" cy="1306950"/>
            </a:xfrm>
            <a:custGeom>
              <a:avLst/>
              <a:gdLst/>
              <a:ahLst/>
              <a:cxnLst/>
              <a:rect l="l" t="t" r="r" b="b"/>
              <a:pathLst>
                <a:path w="3700" h="52278" extrusionOk="0">
                  <a:moveTo>
                    <a:pt x="3525" y="174"/>
                  </a:moveTo>
                  <a:lnTo>
                    <a:pt x="3525" y="52103"/>
                  </a:lnTo>
                  <a:lnTo>
                    <a:pt x="175" y="52103"/>
                  </a:lnTo>
                  <a:lnTo>
                    <a:pt x="175" y="174"/>
                  </a:lnTo>
                  <a:close/>
                  <a:moveTo>
                    <a:pt x="0" y="0"/>
                  </a:moveTo>
                  <a:lnTo>
                    <a:pt x="0" y="52277"/>
                  </a:lnTo>
                  <a:lnTo>
                    <a:pt x="3699" y="52277"/>
                  </a:lnTo>
                  <a:lnTo>
                    <a:pt x="369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3"/>
            <p:cNvSpPr/>
            <p:nvPr/>
          </p:nvSpPr>
          <p:spPr>
            <a:xfrm>
              <a:off x="2694525" y="310475"/>
              <a:ext cx="92500" cy="1306950"/>
            </a:xfrm>
            <a:custGeom>
              <a:avLst/>
              <a:gdLst/>
              <a:ahLst/>
              <a:cxnLst/>
              <a:rect l="l" t="t" r="r" b="b"/>
              <a:pathLst>
                <a:path w="3700" h="52278" extrusionOk="0">
                  <a:moveTo>
                    <a:pt x="3525" y="174"/>
                  </a:moveTo>
                  <a:lnTo>
                    <a:pt x="3525" y="52103"/>
                  </a:lnTo>
                  <a:lnTo>
                    <a:pt x="174" y="52103"/>
                  </a:lnTo>
                  <a:lnTo>
                    <a:pt x="174" y="174"/>
                  </a:lnTo>
                  <a:close/>
                  <a:moveTo>
                    <a:pt x="0" y="0"/>
                  </a:moveTo>
                  <a:lnTo>
                    <a:pt x="0" y="52277"/>
                  </a:lnTo>
                  <a:lnTo>
                    <a:pt x="3699" y="52277"/>
                  </a:lnTo>
                  <a:lnTo>
                    <a:pt x="369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3"/>
            <p:cNvSpPr/>
            <p:nvPr/>
          </p:nvSpPr>
          <p:spPr>
            <a:xfrm>
              <a:off x="2782650" y="310475"/>
              <a:ext cx="92425" cy="1306950"/>
            </a:xfrm>
            <a:custGeom>
              <a:avLst/>
              <a:gdLst/>
              <a:ahLst/>
              <a:cxnLst/>
              <a:rect l="l" t="t" r="r" b="b"/>
              <a:pathLst>
                <a:path w="3697" h="52278" extrusionOk="0">
                  <a:moveTo>
                    <a:pt x="3525" y="174"/>
                  </a:moveTo>
                  <a:lnTo>
                    <a:pt x="3525" y="52103"/>
                  </a:lnTo>
                  <a:lnTo>
                    <a:pt x="174" y="52103"/>
                  </a:lnTo>
                  <a:lnTo>
                    <a:pt x="174" y="174"/>
                  </a:lnTo>
                  <a:close/>
                  <a:moveTo>
                    <a:pt x="0" y="0"/>
                  </a:moveTo>
                  <a:lnTo>
                    <a:pt x="0" y="52277"/>
                  </a:lnTo>
                  <a:lnTo>
                    <a:pt x="3697" y="52277"/>
                  </a:lnTo>
                  <a:lnTo>
                    <a:pt x="3697"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3"/>
            <p:cNvSpPr/>
            <p:nvPr/>
          </p:nvSpPr>
          <p:spPr>
            <a:xfrm>
              <a:off x="2870750" y="310475"/>
              <a:ext cx="92525" cy="1306950"/>
            </a:xfrm>
            <a:custGeom>
              <a:avLst/>
              <a:gdLst/>
              <a:ahLst/>
              <a:cxnLst/>
              <a:rect l="l" t="t" r="r" b="b"/>
              <a:pathLst>
                <a:path w="3701" h="52278" extrusionOk="0">
                  <a:moveTo>
                    <a:pt x="3526" y="174"/>
                  </a:moveTo>
                  <a:lnTo>
                    <a:pt x="3526" y="52103"/>
                  </a:lnTo>
                  <a:lnTo>
                    <a:pt x="173" y="52103"/>
                  </a:lnTo>
                  <a:lnTo>
                    <a:pt x="173" y="174"/>
                  </a:lnTo>
                  <a:close/>
                  <a:moveTo>
                    <a:pt x="1" y="0"/>
                  </a:moveTo>
                  <a:lnTo>
                    <a:pt x="1" y="52277"/>
                  </a:lnTo>
                  <a:lnTo>
                    <a:pt x="3700" y="52277"/>
                  </a:lnTo>
                  <a:lnTo>
                    <a:pt x="370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3"/>
            <p:cNvSpPr/>
            <p:nvPr/>
          </p:nvSpPr>
          <p:spPr>
            <a:xfrm>
              <a:off x="2958875" y="310475"/>
              <a:ext cx="92525" cy="1306950"/>
            </a:xfrm>
            <a:custGeom>
              <a:avLst/>
              <a:gdLst/>
              <a:ahLst/>
              <a:cxnLst/>
              <a:rect l="l" t="t" r="r" b="b"/>
              <a:pathLst>
                <a:path w="3701" h="52278" extrusionOk="0">
                  <a:moveTo>
                    <a:pt x="3526" y="174"/>
                  </a:moveTo>
                  <a:lnTo>
                    <a:pt x="3526" y="52103"/>
                  </a:lnTo>
                  <a:lnTo>
                    <a:pt x="175" y="52103"/>
                  </a:lnTo>
                  <a:lnTo>
                    <a:pt x="175" y="174"/>
                  </a:lnTo>
                  <a:close/>
                  <a:moveTo>
                    <a:pt x="1" y="0"/>
                  </a:moveTo>
                  <a:lnTo>
                    <a:pt x="1" y="52277"/>
                  </a:lnTo>
                  <a:lnTo>
                    <a:pt x="3700" y="52277"/>
                  </a:lnTo>
                  <a:lnTo>
                    <a:pt x="370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3"/>
            <p:cNvSpPr/>
            <p:nvPr/>
          </p:nvSpPr>
          <p:spPr>
            <a:xfrm>
              <a:off x="3047000" y="310475"/>
              <a:ext cx="92500" cy="1306950"/>
            </a:xfrm>
            <a:custGeom>
              <a:avLst/>
              <a:gdLst/>
              <a:ahLst/>
              <a:cxnLst/>
              <a:rect l="l" t="t" r="r" b="b"/>
              <a:pathLst>
                <a:path w="3700" h="52278" extrusionOk="0">
                  <a:moveTo>
                    <a:pt x="3526" y="174"/>
                  </a:moveTo>
                  <a:lnTo>
                    <a:pt x="3526" y="52103"/>
                  </a:lnTo>
                  <a:lnTo>
                    <a:pt x="175" y="52103"/>
                  </a:lnTo>
                  <a:lnTo>
                    <a:pt x="175" y="174"/>
                  </a:lnTo>
                  <a:close/>
                  <a:moveTo>
                    <a:pt x="1" y="0"/>
                  </a:moveTo>
                  <a:lnTo>
                    <a:pt x="1" y="52277"/>
                  </a:lnTo>
                  <a:lnTo>
                    <a:pt x="3700" y="52277"/>
                  </a:lnTo>
                  <a:lnTo>
                    <a:pt x="3700"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3"/>
            <p:cNvSpPr/>
            <p:nvPr/>
          </p:nvSpPr>
          <p:spPr>
            <a:xfrm>
              <a:off x="1189925" y="303950"/>
              <a:ext cx="1956100" cy="1319975"/>
            </a:xfrm>
            <a:custGeom>
              <a:avLst/>
              <a:gdLst/>
              <a:ahLst/>
              <a:cxnLst/>
              <a:rect l="l" t="t" r="r" b="b"/>
              <a:pathLst>
                <a:path w="78244" h="52799" extrusionOk="0">
                  <a:moveTo>
                    <a:pt x="77548" y="693"/>
                  </a:moveTo>
                  <a:lnTo>
                    <a:pt x="77548" y="52106"/>
                  </a:lnTo>
                  <a:lnTo>
                    <a:pt x="693" y="52106"/>
                  </a:lnTo>
                  <a:lnTo>
                    <a:pt x="693" y="693"/>
                  </a:lnTo>
                  <a:close/>
                  <a:moveTo>
                    <a:pt x="347" y="1"/>
                  </a:moveTo>
                  <a:cubicBezTo>
                    <a:pt x="156" y="1"/>
                    <a:pt x="1" y="158"/>
                    <a:pt x="1" y="347"/>
                  </a:cubicBezTo>
                  <a:lnTo>
                    <a:pt x="1" y="52452"/>
                  </a:lnTo>
                  <a:cubicBezTo>
                    <a:pt x="1" y="52644"/>
                    <a:pt x="156" y="52798"/>
                    <a:pt x="347" y="52798"/>
                  </a:cubicBezTo>
                  <a:lnTo>
                    <a:pt x="77897" y="52798"/>
                  </a:lnTo>
                  <a:cubicBezTo>
                    <a:pt x="78086" y="52798"/>
                    <a:pt x="78243" y="52644"/>
                    <a:pt x="78243" y="52452"/>
                  </a:cubicBezTo>
                  <a:lnTo>
                    <a:pt x="78243" y="347"/>
                  </a:lnTo>
                  <a:cubicBezTo>
                    <a:pt x="78243" y="158"/>
                    <a:pt x="78086" y="1"/>
                    <a:pt x="77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3"/>
            <p:cNvSpPr/>
            <p:nvPr/>
          </p:nvSpPr>
          <p:spPr>
            <a:xfrm>
              <a:off x="1279825" y="238125"/>
              <a:ext cx="21025" cy="40400"/>
            </a:xfrm>
            <a:custGeom>
              <a:avLst/>
              <a:gdLst/>
              <a:ahLst/>
              <a:cxnLst/>
              <a:rect l="l" t="t" r="r" b="b"/>
              <a:pathLst>
                <a:path w="841" h="1616" extrusionOk="0">
                  <a:moveTo>
                    <a:pt x="419" y="220"/>
                  </a:moveTo>
                  <a:cubicBezTo>
                    <a:pt x="488" y="220"/>
                    <a:pt x="556" y="265"/>
                    <a:pt x="556" y="356"/>
                  </a:cubicBezTo>
                  <a:lnTo>
                    <a:pt x="556" y="1264"/>
                  </a:lnTo>
                  <a:cubicBezTo>
                    <a:pt x="550" y="1349"/>
                    <a:pt x="485" y="1391"/>
                    <a:pt x="419" y="1391"/>
                  </a:cubicBezTo>
                  <a:cubicBezTo>
                    <a:pt x="354" y="1391"/>
                    <a:pt x="289" y="1349"/>
                    <a:pt x="283" y="1264"/>
                  </a:cubicBezTo>
                  <a:lnTo>
                    <a:pt x="283" y="356"/>
                  </a:lnTo>
                  <a:cubicBezTo>
                    <a:pt x="283" y="265"/>
                    <a:pt x="351" y="220"/>
                    <a:pt x="419" y="220"/>
                  </a:cubicBezTo>
                  <a:close/>
                  <a:moveTo>
                    <a:pt x="421" y="0"/>
                  </a:moveTo>
                  <a:cubicBezTo>
                    <a:pt x="136" y="0"/>
                    <a:pt x="1" y="194"/>
                    <a:pt x="1" y="353"/>
                  </a:cubicBezTo>
                  <a:lnTo>
                    <a:pt x="1" y="1264"/>
                  </a:lnTo>
                  <a:cubicBezTo>
                    <a:pt x="1" y="1424"/>
                    <a:pt x="138" y="1615"/>
                    <a:pt x="421" y="1615"/>
                  </a:cubicBezTo>
                  <a:cubicBezTo>
                    <a:pt x="705" y="1615"/>
                    <a:pt x="840" y="1424"/>
                    <a:pt x="840" y="1264"/>
                  </a:cubicBezTo>
                  <a:lnTo>
                    <a:pt x="840" y="353"/>
                  </a:lnTo>
                  <a:cubicBezTo>
                    <a:pt x="840" y="194"/>
                    <a:pt x="705" y="0"/>
                    <a:pt x="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3"/>
            <p:cNvSpPr/>
            <p:nvPr/>
          </p:nvSpPr>
          <p:spPr>
            <a:xfrm>
              <a:off x="1445025" y="238600"/>
              <a:ext cx="10225" cy="39425"/>
            </a:xfrm>
            <a:custGeom>
              <a:avLst/>
              <a:gdLst/>
              <a:ahLst/>
              <a:cxnLst/>
              <a:rect l="l" t="t" r="r" b="b"/>
              <a:pathLst>
                <a:path w="409" h="1577" extrusionOk="0">
                  <a:moveTo>
                    <a:pt x="126" y="1"/>
                  </a:moveTo>
                  <a:lnTo>
                    <a:pt x="1" y="64"/>
                  </a:lnTo>
                  <a:lnTo>
                    <a:pt x="1" y="226"/>
                  </a:lnTo>
                  <a:lnTo>
                    <a:pt x="126" y="226"/>
                  </a:lnTo>
                  <a:lnTo>
                    <a:pt x="126" y="1577"/>
                  </a:lnTo>
                  <a:lnTo>
                    <a:pt x="408" y="1577"/>
                  </a:lnTo>
                  <a:lnTo>
                    <a:pt x="4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3"/>
            <p:cNvSpPr/>
            <p:nvPr/>
          </p:nvSpPr>
          <p:spPr>
            <a:xfrm>
              <a:off x="1460250" y="238125"/>
              <a:ext cx="21075" cy="40400"/>
            </a:xfrm>
            <a:custGeom>
              <a:avLst/>
              <a:gdLst/>
              <a:ahLst/>
              <a:cxnLst/>
              <a:rect l="l" t="t" r="r" b="b"/>
              <a:pathLst>
                <a:path w="843" h="1616" extrusionOk="0">
                  <a:moveTo>
                    <a:pt x="422" y="220"/>
                  </a:moveTo>
                  <a:cubicBezTo>
                    <a:pt x="490" y="220"/>
                    <a:pt x="558" y="265"/>
                    <a:pt x="558" y="356"/>
                  </a:cubicBezTo>
                  <a:lnTo>
                    <a:pt x="558" y="1264"/>
                  </a:lnTo>
                  <a:cubicBezTo>
                    <a:pt x="552" y="1349"/>
                    <a:pt x="487" y="1391"/>
                    <a:pt x="422" y="1391"/>
                  </a:cubicBezTo>
                  <a:cubicBezTo>
                    <a:pt x="357" y="1391"/>
                    <a:pt x="292" y="1349"/>
                    <a:pt x="285" y="1264"/>
                  </a:cubicBezTo>
                  <a:lnTo>
                    <a:pt x="285" y="356"/>
                  </a:lnTo>
                  <a:cubicBezTo>
                    <a:pt x="285" y="265"/>
                    <a:pt x="353" y="220"/>
                    <a:pt x="422" y="220"/>
                  </a:cubicBezTo>
                  <a:close/>
                  <a:moveTo>
                    <a:pt x="423" y="0"/>
                  </a:moveTo>
                  <a:cubicBezTo>
                    <a:pt x="138" y="0"/>
                    <a:pt x="1" y="194"/>
                    <a:pt x="1" y="353"/>
                  </a:cubicBezTo>
                  <a:lnTo>
                    <a:pt x="1" y="1264"/>
                  </a:lnTo>
                  <a:cubicBezTo>
                    <a:pt x="1" y="1424"/>
                    <a:pt x="138" y="1615"/>
                    <a:pt x="423" y="1615"/>
                  </a:cubicBezTo>
                  <a:cubicBezTo>
                    <a:pt x="705" y="1615"/>
                    <a:pt x="843" y="1424"/>
                    <a:pt x="843" y="1264"/>
                  </a:cubicBezTo>
                  <a:lnTo>
                    <a:pt x="843" y="353"/>
                  </a:lnTo>
                  <a:cubicBezTo>
                    <a:pt x="843" y="194"/>
                    <a:pt x="708" y="0"/>
                    <a:pt x="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3"/>
            <p:cNvSpPr/>
            <p:nvPr/>
          </p:nvSpPr>
          <p:spPr>
            <a:xfrm>
              <a:off x="1611450" y="238125"/>
              <a:ext cx="21625" cy="39900"/>
            </a:xfrm>
            <a:custGeom>
              <a:avLst/>
              <a:gdLst/>
              <a:ahLst/>
              <a:cxnLst/>
              <a:rect l="l" t="t" r="r" b="b"/>
              <a:pathLst>
                <a:path w="865" h="1596" extrusionOk="0">
                  <a:moveTo>
                    <a:pt x="453" y="0"/>
                  </a:moveTo>
                  <a:cubicBezTo>
                    <a:pt x="212" y="0"/>
                    <a:pt x="45" y="142"/>
                    <a:pt x="45" y="351"/>
                  </a:cubicBezTo>
                  <a:lnTo>
                    <a:pt x="45" y="464"/>
                  </a:lnTo>
                  <a:lnTo>
                    <a:pt x="325" y="464"/>
                  </a:lnTo>
                  <a:lnTo>
                    <a:pt x="325" y="398"/>
                  </a:lnTo>
                  <a:cubicBezTo>
                    <a:pt x="325" y="287"/>
                    <a:pt x="384" y="226"/>
                    <a:pt x="453" y="226"/>
                  </a:cubicBezTo>
                  <a:cubicBezTo>
                    <a:pt x="454" y="226"/>
                    <a:pt x="455" y="226"/>
                    <a:pt x="457" y="226"/>
                  </a:cubicBezTo>
                  <a:cubicBezTo>
                    <a:pt x="524" y="226"/>
                    <a:pt x="578" y="281"/>
                    <a:pt x="580" y="349"/>
                  </a:cubicBezTo>
                  <a:cubicBezTo>
                    <a:pt x="580" y="420"/>
                    <a:pt x="561" y="466"/>
                    <a:pt x="497" y="542"/>
                  </a:cubicBezTo>
                  <a:lnTo>
                    <a:pt x="214" y="864"/>
                  </a:lnTo>
                  <a:cubicBezTo>
                    <a:pt x="102" y="992"/>
                    <a:pt x="1" y="1193"/>
                    <a:pt x="1" y="1397"/>
                  </a:cubicBezTo>
                  <a:cubicBezTo>
                    <a:pt x="1" y="1566"/>
                    <a:pt x="30" y="1596"/>
                    <a:pt x="30" y="1596"/>
                  </a:cubicBezTo>
                  <a:lnTo>
                    <a:pt x="833" y="1596"/>
                  </a:lnTo>
                  <a:lnTo>
                    <a:pt x="833" y="1370"/>
                  </a:lnTo>
                  <a:lnTo>
                    <a:pt x="318" y="1370"/>
                  </a:lnTo>
                  <a:cubicBezTo>
                    <a:pt x="315" y="1357"/>
                    <a:pt x="315" y="1345"/>
                    <a:pt x="315" y="1330"/>
                  </a:cubicBezTo>
                  <a:cubicBezTo>
                    <a:pt x="315" y="1205"/>
                    <a:pt x="364" y="1083"/>
                    <a:pt x="455" y="994"/>
                  </a:cubicBezTo>
                  <a:cubicBezTo>
                    <a:pt x="585" y="857"/>
                    <a:pt x="651" y="793"/>
                    <a:pt x="651" y="793"/>
                  </a:cubicBezTo>
                  <a:cubicBezTo>
                    <a:pt x="801" y="616"/>
                    <a:pt x="865" y="565"/>
                    <a:pt x="865" y="351"/>
                  </a:cubicBezTo>
                  <a:cubicBezTo>
                    <a:pt x="865" y="137"/>
                    <a:pt x="691"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3"/>
            <p:cNvSpPr/>
            <p:nvPr/>
          </p:nvSpPr>
          <p:spPr>
            <a:xfrm>
              <a:off x="1637475" y="238125"/>
              <a:ext cx="21025" cy="40400"/>
            </a:xfrm>
            <a:custGeom>
              <a:avLst/>
              <a:gdLst/>
              <a:ahLst/>
              <a:cxnLst/>
              <a:rect l="l" t="t" r="r" b="b"/>
              <a:pathLst>
                <a:path w="841" h="1616" extrusionOk="0">
                  <a:moveTo>
                    <a:pt x="422" y="220"/>
                  </a:moveTo>
                  <a:cubicBezTo>
                    <a:pt x="490" y="220"/>
                    <a:pt x="558" y="265"/>
                    <a:pt x="558" y="356"/>
                  </a:cubicBezTo>
                  <a:lnTo>
                    <a:pt x="558" y="1264"/>
                  </a:lnTo>
                  <a:cubicBezTo>
                    <a:pt x="552" y="1349"/>
                    <a:pt x="486" y="1391"/>
                    <a:pt x="421" y="1391"/>
                  </a:cubicBezTo>
                  <a:cubicBezTo>
                    <a:pt x="355" y="1391"/>
                    <a:pt x="290" y="1349"/>
                    <a:pt x="285" y="1264"/>
                  </a:cubicBezTo>
                  <a:lnTo>
                    <a:pt x="285" y="356"/>
                  </a:lnTo>
                  <a:cubicBezTo>
                    <a:pt x="285" y="265"/>
                    <a:pt x="354" y="220"/>
                    <a:pt x="422" y="220"/>
                  </a:cubicBezTo>
                  <a:close/>
                  <a:moveTo>
                    <a:pt x="423" y="0"/>
                  </a:moveTo>
                  <a:cubicBezTo>
                    <a:pt x="138" y="0"/>
                    <a:pt x="1" y="194"/>
                    <a:pt x="1" y="353"/>
                  </a:cubicBezTo>
                  <a:lnTo>
                    <a:pt x="1" y="1264"/>
                  </a:lnTo>
                  <a:cubicBezTo>
                    <a:pt x="1" y="1424"/>
                    <a:pt x="138" y="1615"/>
                    <a:pt x="423" y="1615"/>
                  </a:cubicBezTo>
                  <a:cubicBezTo>
                    <a:pt x="705" y="1615"/>
                    <a:pt x="840" y="1424"/>
                    <a:pt x="840" y="1264"/>
                  </a:cubicBezTo>
                  <a:lnTo>
                    <a:pt x="840" y="353"/>
                  </a:lnTo>
                  <a:cubicBezTo>
                    <a:pt x="840" y="194"/>
                    <a:pt x="705" y="0"/>
                    <a:pt x="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3"/>
            <p:cNvSpPr/>
            <p:nvPr/>
          </p:nvSpPr>
          <p:spPr>
            <a:xfrm>
              <a:off x="1788075" y="238125"/>
              <a:ext cx="21500" cy="40400"/>
            </a:xfrm>
            <a:custGeom>
              <a:avLst/>
              <a:gdLst/>
              <a:ahLst/>
              <a:cxnLst/>
              <a:rect l="l" t="t" r="r" b="b"/>
              <a:pathLst>
                <a:path w="860" h="1616" extrusionOk="0">
                  <a:moveTo>
                    <a:pt x="413" y="0"/>
                  </a:moveTo>
                  <a:cubicBezTo>
                    <a:pt x="128" y="0"/>
                    <a:pt x="3" y="194"/>
                    <a:pt x="3" y="353"/>
                  </a:cubicBezTo>
                  <a:lnTo>
                    <a:pt x="3" y="461"/>
                  </a:lnTo>
                  <a:lnTo>
                    <a:pt x="285" y="461"/>
                  </a:lnTo>
                  <a:lnTo>
                    <a:pt x="285" y="356"/>
                  </a:lnTo>
                  <a:cubicBezTo>
                    <a:pt x="285" y="309"/>
                    <a:pt x="329" y="226"/>
                    <a:pt x="410" y="226"/>
                  </a:cubicBezTo>
                  <a:cubicBezTo>
                    <a:pt x="484" y="226"/>
                    <a:pt x="538" y="299"/>
                    <a:pt x="538" y="417"/>
                  </a:cubicBezTo>
                  <a:cubicBezTo>
                    <a:pt x="538" y="528"/>
                    <a:pt x="479" y="633"/>
                    <a:pt x="295" y="633"/>
                  </a:cubicBezTo>
                  <a:lnTo>
                    <a:pt x="285" y="633"/>
                  </a:lnTo>
                  <a:lnTo>
                    <a:pt x="285" y="857"/>
                  </a:lnTo>
                  <a:lnTo>
                    <a:pt x="339" y="857"/>
                  </a:lnTo>
                  <a:cubicBezTo>
                    <a:pt x="521" y="857"/>
                    <a:pt x="570" y="977"/>
                    <a:pt x="570" y="1146"/>
                  </a:cubicBezTo>
                  <a:cubicBezTo>
                    <a:pt x="570" y="1272"/>
                    <a:pt x="526" y="1392"/>
                    <a:pt x="410" y="1392"/>
                  </a:cubicBezTo>
                  <a:cubicBezTo>
                    <a:pt x="329" y="1392"/>
                    <a:pt x="285" y="1311"/>
                    <a:pt x="285" y="1262"/>
                  </a:cubicBezTo>
                  <a:lnTo>
                    <a:pt x="285" y="1139"/>
                  </a:lnTo>
                  <a:lnTo>
                    <a:pt x="0" y="1139"/>
                  </a:lnTo>
                  <a:lnTo>
                    <a:pt x="0" y="1262"/>
                  </a:lnTo>
                  <a:cubicBezTo>
                    <a:pt x="0" y="1424"/>
                    <a:pt x="126" y="1615"/>
                    <a:pt x="410" y="1615"/>
                  </a:cubicBezTo>
                  <a:cubicBezTo>
                    <a:pt x="683" y="1615"/>
                    <a:pt x="860" y="1399"/>
                    <a:pt x="860" y="1146"/>
                  </a:cubicBezTo>
                  <a:cubicBezTo>
                    <a:pt x="860" y="928"/>
                    <a:pt x="744" y="808"/>
                    <a:pt x="602" y="746"/>
                  </a:cubicBezTo>
                  <a:cubicBezTo>
                    <a:pt x="702" y="704"/>
                    <a:pt x="808" y="557"/>
                    <a:pt x="808" y="398"/>
                  </a:cubicBezTo>
                  <a:cubicBezTo>
                    <a:pt x="808" y="152"/>
                    <a:pt x="658" y="0"/>
                    <a:pt x="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3"/>
            <p:cNvSpPr/>
            <p:nvPr/>
          </p:nvSpPr>
          <p:spPr>
            <a:xfrm>
              <a:off x="1814350" y="238125"/>
              <a:ext cx="21000" cy="40400"/>
            </a:xfrm>
            <a:custGeom>
              <a:avLst/>
              <a:gdLst/>
              <a:ahLst/>
              <a:cxnLst/>
              <a:rect l="l" t="t" r="r" b="b"/>
              <a:pathLst>
                <a:path w="840" h="1616" extrusionOk="0">
                  <a:moveTo>
                    <a:pt x="420" y="225"/>
                  </a:moveTo>
                  <a:cubicBezTo>
                    <a:pt x="486" y="225"/>
                    <a:pt x="552" y="269"/>
                    <a:pt x="557" y="356"/>
                  </a:cubicBezTo>
                  <a:lnTo>
                    <a:pt x="557" y="1264"/>
                  </a:lnTo>
                  <a:cubicBezTo>
                    <a:pt x="552" y="1350"/>
                    <a:pt x="486" y="1393"/>
                    <a:pt x="420" y="1393"/>
                  </a:cubicBezTo>
                  <a:cubicBezTo>
                    <a:pt x="354" y="1393"/>
                    <a:pt x="288" y="1350"/>
                    <a:pt x="285" y="1264"/>
                  </a:cubicBezTo>
                  <a:lnTo>
                    <a:pt x="285" y="356"/>
                  </a:lnTo>
                  <a:cubicBezTo>
                    <a:pt x="288" y="269"/>
                    <a:pt x="354" y="225"/>
                    <a:pt x="420" y="225"/>
                  </a:cubicBezTo>
                  <a:close/>
                  <a:moveTo>
                    <a:pt x="422" y="0"/>
                  </a:moveTo>
                  <a:cubicBezTo>
                    <a:pt x="137" y="0"/>
                    <a:pt x="0" y="194"/>
                    <a:pt x="0" y="353"/>
                  </a:cubicBezTo>
                  <a:lnTo>
                    <a:pt x="0" y="1264"/>
                  </a:lnTo>
                  <a:cubicBezTo>
                    <a:pt x="0" y="1424"/>
                    <a:pt x="137" y="1615"/>
                    <a:pt x="422" y="1615"/>
                  </a:cubicBezTo>
                  <a:cubicBezTo>
                    <a:pt x="704" y="1615"/>
                    <a:pt x="840" y="1424"/>
                    <a:pt x="840" y="1264"/>
                  </a:cubicBezTo>
                  <a:lnTo>
                    <a:pt x="840" y="353"/>
                  </a:lnTo>
                  <a:cubicBezTo>
                    <a:pt x="840" y="194"/>
                    <a:pt x="70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3"/>
            <p:cNvSpPr/>
            <p:nvPr/>
          </p:nvSpPr>
          <p:spPr>
            <a:xfrm>
              <a:off x="1964375" y="238600"/>
              <a:ext cx="24025" cy="39425"/>
            </a:xfrm>
            <a:custGeom>
              <a:avLst/>
              <a:gdLst/>
              <a:ahLst/>
              <a:cxnLst/>
              <a:rect l="l" t="t" r="r" b="b"/>
              <a:pathLst>
                <a:path w="961" h="1577" extrusionOk="0">
                  <a:moveTo>
                    <a:pt x="482" y="455"/>
                  </a:moveTo>
                  <a:lnTo>
                    <a:pt x="482" y="1002"/>
                  </a:lnTo>
                  <a:lnTo>
                    <a:pt x="212" y="1005"/>
                  </a:lnTo>
                  <a:lnTo>
                    <a:pt x="482" y="455"/>
                  </a:lnTo>
                  <a:close/>
                  <a:moveTo>
                    <a:pt x="482" y="1"/>
                  </a:moveTo>
                  <a:lnTo>
                    <a:pt x="1" y="990"/>
                  </a:lnTo>
                  <a:lnTo>
                    <a:pt x="3" y="1213"/>
                  </a:lnTo>
                  <a:lnTo>
                    <a:pt x="482" y="1213"/>
                  </a:lnTo>
                  <a:lnTo>
                    <a:pt x="482" y="1577"/>
                  </a:lnTo>
                  <a:lnTo>
                    <a:pt x="762" y="1577"/>
                  </a:lnTo>
                  <a:lnTo>
                    <a:pt x="762" y="1213"/>
                  </a:lnTo>
                  <a:lnTo>
                    <a:pt x="960" y="1213"/>
                  </a:lnTo>
                  <a:lnTo>
                    <a:pt x="960" y="1002"/>
                  </a:lnTo>
                  <a:lnTo>
                    <a:pt x="762" y="1002"/>
                  </a:lnTo>
                  <a:lnTo>
                    <a:pt x="7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3"/>
            <p:cNvSpPr/>
            <p:nvPr/>
          </p:nvSpPr>
          <p:spPr>
            <a:xfrm>
              <a:off x="1991375" y="238125"/>
              <a:ext cx="21025" cy="40400"/>
            </a:xfrm>
            <a:custGeom>
              <a:avLst/>
              <a:gdLst/>
              <a:ahLst/>
              <a:cxnLst/>
              <a:rect l="l" t="t" r="r" b="b"/>
              <a:pathLst>
                <a:path w="841" h="1616" extrusionOk="0">
                  <a:moveTo>
                    <a:pt x="419" y="225"/>
                  </a:moveTo>
                  <a:cubicBezTo>
                    <a:pt x="485" y="225"/>
                    <a:pt x="552" y="269"/>
                    <a:pt x="555" y="356"/>
                  </a:cubicBezTo>
                  <a:lnTo>
                    <a:pt x="555" y="1264"/>
                  </a:lnTo>
                  <a:cubicBezTo>
                    <a:pt x="552" y="1350"/>
                    <a:pt x="485" y="1393"/>
                    <a:pt x="419" y="1393"/>
                  </a:cubicBezTo>
                  <a:cubicBezTo>
                    <a:pt x="353" y="1393"/>
                    <a:pt x="287" y="1350"/>
                    <a:pt x="283" y="1264"/>
                  </a:cubicBezTo>
                  <a:lnTo>
                    <a:pt x="283" y="356"/>
                  </a:lnTo>
                  <a:cubicBezTo>
                    <a:pt x="287" y="269"/>
                    <a:pt x="353" y="225"/>
                    <a:pt x="419" y="225"/>
                  </a:cubicBezTo>
                  <a:close/>
                  <a:moveTo>
                    <a:pt x="423" y="0"/>
                  </a:moveTo>
                  <a:cubicBezTo>
                    <a:pt x="138" y="0"/>
                    <a:pt x="1" y="194"/>
                    <a:pt x="1" y="353"/>
                  </a:cubicBezTo>
                  <a:lnTo>
                    <a:pt x="1" y="1264"/>
                  </a:lnTo>
                  <a:cubicBezTo>
                    <a:pt x="1" y="1424"/>
                    <a:pt x="136" y="1615"/>
                    <a:pt x="420" y="1615"/>
                  </a:cubicBezTo>
                  <a:cubicBezTo>
                    <a:pt x="705" y="1615"/>
                    <a:pt x="840" y="1424"/>
                    <a:pt x="840" y="1264"/>
                  </a:cubicBezTo>
                  <a:lnTo>
                    <a:pt x="840" y="353"/>
                  </a:lnTo>
                  <a:cubicBezTo>
                    <a:pt x="840" y="194"/>
                    <a:pt x="705" y="0"/>
                    <a:pt x="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3"/>
            <p:cNvSpPr/>
            <p:nvPr/>
          </p:nvSpPr>
          <p:spPr>
            <a:xfrm>
              <a:off x="2142025" y="238600"/>
              <a:ext cx="21525" cy="39925"/>
            </a:xfrm>
            <a:custGeom>
              <a:avLst/>
              <a:gdLst/>
              <a:ahLst/>
              <a:cxnLst/>
              <a:rect l="l" t="t" r="r" b="b"/>
              <a:pathLst>
                <a:path w="861" h="1597" extrusionOk="0">
                  <a:moveTo>
                    <a:pt x="23" y="1"/>
                  </a:moveTo>
                  <a:lnTo>
                    <a:pt x="23" y="762"/>
                  </a:lnTo>
                  <a:lnTo>
                    <a:pt x="300" y="762"/>
                  </a:lnTo>
                  <a:cubicBezTo>
                    <a:pt x="318" y="712"/>
                    <a:pt x="364" y="681"/>
                    <a:pt x="416" y="681"/>
                  </a:cubicBezTo>
                  <a:cubicBezTo>
                    <a:pt x="487" y="681"/>
                    <a:pt x="570" y="757"/>
                    <a:pt x="570" y="874"/>
                  </a:cubicBezTo>
                  <a:cubicBezTo>
                    <a:pt x="570" y="906"/>
                    <a:pt x="573" y="1034"/>
                    <a:pt x="573" y="1125"/>
                  </a:cubicBezTo>
                  <a:cubicBezTo>
                    <a:pt x="573" y="1253"/>
                    <a:pt x="529" y="1370"/>
                    <a:pt x="413" y="1370"/>
                  </a:cubicBezTo>
                  <a:cubicBezTo>
                    <a:pt x="332" y="1370"/>
                    <a:pt x="286" y="1289"/>
                    <a:pt x="286" y="1243"/>
                  </a:cubicBezTo>
                  <a:lnTo>
                    <a:pt x="286" y="1120"/>
                  </a:lnTo>
                  <a:lnTo>
                    <a:pt x="1" y="1120"/>
                  </a:lnTo>
                  <a:lnTo>
                    <a:pt x="1" y="1243"/>
                  </a:lnTo>
                  <a:cubicBezTo>
                    <a:pt x="1" y="1402"/>
                    <a:pt x="129" y="1596"/>
                    <a:pt x="413" y="1596"/>
                  </a:cubicBezTo>
                  <a:cubicBezTo>
                    <a:pt x="686" y="1596"/>
                    <a:pt x="860" y="1380"/>
                    <a:pt x="860" y="1125"/>
                  </a:cubicBezTo>
                  <a:lnTo>
                    <a:pt x="860" y="852"/>
                  </a:lnTo>
                  <a:cubicBezTo>
                    <a:pt x="860" y="607"/>
                    <a:pt x="644" y="455"/>
                    <a:pt x="455" y="455"/>
                  </a:cubicBezTo>
                  <a:cubicBezTo>
                    <a:pt x="416" y="455"/>
                    <a:pt x="332" y="474"/>
                    <a:pt x="305" y="509"/>
                  </a:cubicBezTo>
                  <a:lnTo>
                    <a:pt x="305" y="224"/>
                  </a:lnTo>
                  <a:lnTo>
                    <a:pt x="764" y="224"/>
                  </a:lnTo>
                  <a:lnTo>
                    <a:pt x="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3"/>
            <p:cNvSpPr/>
            <p:nvPr/>
          </p:nvSpPr>
          <p:spPr>
            <a:xfrm>
              <a:off x="2168350" y="238125"/>
              <a:ext cx="21025" cy="40400"/>
            </a:xfrm>
            <a:custGeom>
              <a:avLst/>
              <a:gdLst/>
              <a:ahLst/>
              <a:cxnLst/>
              <a:rect l="l" t="t" r="r" b="b"/>
              <a:pathLst>
                <a:path w="841" h="1616" extrusionOk="0">
                  <a:moveTo>
                    <a:pt x="419" y="220"/>
                  </a:moveTo>
                  <a:cubicBezTo>
                    <a:pt x="488" y="220"/>
                    <a:pt x="556" y="265"/>
                    <a:pt x="556" y="356"/>
                  </a:cubicBezTo>
                  <a:lnTo>
                    <a:pt x="556" y="1264"/>
                  </a:lnTo>
                  <a:cubicBezTo>
                    <a:pt x="551" y="1349"/>
                    <a:pt x="486" y="1391"/>
                    <a:pt x="420" y="1391"/>
                  </a:cubicBezTo>
                  <a:cubicBezTo>
                    <a:pt x="355" y="1391"/>
                    <a:pt x="289" y="1349"/>
                    <a:pt x="283" y="1264"/>
                  </a:cubicBezTo>
                  <a:lnTo>
                    <a:pt x="283" y="356"/>
                  </a:lnTo>
                  <a:cubicBezTo>
                    <a:pt x="283" y="265"/>
                    <a:pt x="351" y="220"/>
                    <a:pt x="419" y="220"/>
                  </a:cubicBezTo>
                  <a:close/>
                  <a:moveTo>
                    <a:pt x="421" y="0"/>
                  </a:moveTo>
                  <a:cubicBezTo>
                    <a:pt x="138" y="0"/>
                    <a:pt x="1" y="194"/>
                    <a:pt x="1" y="353"/>
                  </a:cubicBezTo>
                  <a:lnTo>
                    <a:pt x="1" y="1264"/>
                  </a:lnTo>
                  <a:cubicBezTo>
                    <a:pt x="1" y="1424"/>
                    <a:pt x="138" y="1615"/>
                    <a:pt x="421" y="1615"/>
                  </a:cubicBezTo>
                  <a:cubicBezTo>
                    <a:pt x="705" y="1615"/>
                    <a:pt x="840" y="1424"/>
                    <a:pt x="840" y="1264"/>
                  </a:cubicBezTo>
                  <a:lnTo>
                    <a:pt x="840" y="353"/>
                  </a:lnTo>
                  <a:cubicBezTo>
                    <a:pt x="840" y="194"/>
                    <a:pt x="705" y="0"/>
                    <a:pt x="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3"/>
            <p:cNvSpPr/>
            <p:nvPr/>
          </p:nvSpPr>
          <p:spPr>
            <a:xfrm>
              <a:off x="2307225" y="238600"/>
              <a:ext cx="24025" cy="39425"/>
            </a:xfrm>
            <a:custGeom>
              <a:avLst/>
              <a:gdLst/>
              <a:ahLst/>
              <a:cxnLst/>
              <a:rect l="l" t="t" r="r" b="b"/>
              <a:pathLst>
                <a:path w="961" h="1577" extrusionOk="0">
                  <a:moveTo>
                    <a:pt x="479" y="455"/>
                  </a:moveTo>
                  <a:lnTo>
                    <a:pt x="479" y="1002"/>
                  </a:lnTo>
                  <a:lnTo>
                    <a:pt x="209" y="1005"/>
                  </a:lnTo>
                  <a:lnTo>
                    <a:pt x="479" y="455"/>
                  </a:lnTo>
                  <a:close/>
                  <a:moveTo>
                    <a:pt x="479" y="1"/>
                  </a:moveTo>
                  <a:lnTo>
                    <a:pt x="1" y="990"/>
                  </a:lnTo>
                  <a:lnTo>
                    <a:pt x="3" y="1213"/>
                  </a:lnTo>
                  <a:lnTo>
                    <a:pt x="479" y="1213"/>
                  </a:lnTo>
                  <a:lnTo>
                    <a:pt x="479" y="1577"/>
                  </a:lnTo>
                  <a:lnTo>
                    <a:pt x="762" y="1577"/>
                  </a:lnTo>
                  <a:lnTo>
                    <a:pt x="762" y="1213"/>
                  </a:lnTo>
                  <a:lnTo>
                    <a:pt x="961" y="1213"/>
                  </a:lnTo>
                  <a:lnTo>
                    <a:pt x="961" y="1002"/>
                  </a:lnTo>
                  <a:lnTo>
                    <a:pt x="762" y="1002"/>
                  </a:lnTo>
                  <a:lnTo>
                    <a:pt x="7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3"/>
            <p:cNvSpPr/>
            <p:nvPr/>
          </p:nvSpPr>
          <p:spPr>
            <a:xfrm>
              <a:off x="2334175" y="238125"/>
              <a:ext cx="21000" cy="40400"/>
            </a:xfrm>
            <a:custGeom>
              <a:avLst/>
              <a:gdLst/>
              <a:ahLst/>
              <a:cxnLst/>
              <a:rect l="l" t="t" r="r" b="b"/>
              <a:pathLst>
                <a:path w="840" h="1616" extrusionOk="0">
                  <a:moveTo>
                    <a:pt x="419" y="220"/>
                  </a:moveTo>
                  <a:cubicBezTo>
                    <a:pt x="487" y="220"/>
                    <a:pt x="555" y="265"/>
                    <a:pt x="555" y="356"/>
                  </a:cubicBezTo>
                  <a:lnTo>
                    <a:pt x="555" y="1264"/>
                  </a:lnTo>
                  <a:cubicBezTo>
                    <a:pt x="550" y="1349"/>
                    <a:pt x="485" y="1391"/>
                    <a:pt x="420" y="1391"/>
                  </a:cubicBezTo>
                  <a:cubicBezTo>
                    <a:pt x="355" y="1391"/>
                    <a:pt x="289" y="1349"/>
                    <a:pt x="283" y="1264"/>
                  </a:cubicBezTo>
                  <a:lnTo>
                    <a:pt x="283" y="356"/>
                  </a:lnTo>
                  <a:cubicBezTo>
                    <a:pt x="283" y="265"/>
                    <a:pt x="351" y="220"/>
                    <a:pt x="419" y="220"/>
                  </a:cubicBezTo>
                  <a:close/>
                  <a:moveTo>
                    <a:pt x="420" y="0"/>
                  </a:moveTo>
                  <a:cubicBezTo>
                    <a:pt x="138" y="0"/>
                    <a:pt x="0" y="194"/>
                    <a:pt x="0" y="353"/>
                  </a:cubicBezTo>
                  <a:lnTo>
                    <a:pt x="0" y="1264"/>
                  </a:lnTo>
                  <a:cubicBezTo>
                    <a:pt x="0" y="1424"/>
                    <a:pt x="138" y="1615"/>
                    <a:pt x="420" y="1615"/>
                  </a:cubicBezTo>
                  <a:cubicBezTo>
                    <a:pt x="705" y="1615"/>
                    <a:pt x="840" y="1424"/>
                    <a:pt x="840" y="1264"/>
                  </a:cubicBezTo>
                  <a:lnTo>
                    <a:pt x="840" y="353"/>
                  </a:lnTo>
                  <a:cubicBezTo>
                    <a:pt x="840" y="194"/>
                    <a:pt x="705"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3"/>
            <p:cNvSpPr/>
            <p:nvPr/>
          </p:nvSpPr>
          <p:spPr>
            <a:xfrm>
              <a:off x="2484100" y="238125"/>
              <a:ext cx="21500" cy="40400"/>
            </a:xfrm>
            <a:custGeom>
              <a:avLst/>
              <a:gdLst/>
              <a:ahLst/>
              <a:cxnLst/>
              <a:rect l="l" t="t" r="r" b="b"/>
              <a:pathLst>
                <a:path w="860" h="1616" extrusionOk="0">
                  <a:moveTo>
                    <a:pt x="410" y="0"/>
                  </a:moveTo>
                  <a:cubicBezTo>
                    <a:pt x="128" y="0"/>
                    <a:pt x="0" y="194"/>
                    <a:pt x="0" y="353"/>
                  </a:cubicBezTo>
                  <a:lnTo>
                    <a:pt x="0" y="461"/>
                  </a:lnTo>
                  <a:lnTo>
                    <a:pt x="285" y="461"/>
                  </a:lnTo>
                  <a:lnTo>
                    <a:pt x="285" y="356"/>
                  </a:lnTo>
                  <a:cubicBezTo>
                    <a:pt x="285" y="309"/>
                    <a:pt x="329" y="226"/>
                    <a:pt x="410" y="226"/>
                  </a:cubicBezTo>
                  <a:cubicBezTo>
                    <a:pt x="484" y="226"/>
                    <a:pt x="540" y="299"/>
                    <a:pt x="540" y="417"/>
                  </a:cubicBezTo>
                  <a:cubicBezTo>
                    <a:pt x="540" y="528"/>
                    <a:pt x="479" y="633"/>
                    <a:pt x="295" y="633"/>
                  </a:cubicBezTo>
                  <a:lnTo>
                    <a:pt x="285" y="633"/>
                  </a:lnTo>
                  <a:lnTo>
                    <a:pt x="285" y="857"/>
                  </a:lnTo>
                  <a:lnTo>
                    <a:pt x="339" y="857"/>
                  </a:lnTo>
                  <a:cubicBezTo>
                    <a:pt x="521" y="857"/>
                    <a:pt x="570" y="977"/>
                    <a:pt x="570" y="1146"/>
                  </a:cubicBezTo>
                  <a:cubicBezTo>
                    <a:pt x="570" y="1272"/>
                    <a:pt x="525" y="1392"/>
                    <a:pt x="410" y="1392"/>
                  </a:cubicBezTo>
                  <a:cubicBezTo>
                    <a:pt x="329" y="1392"/>
                    <a:pt x="285" y="1311"/>
                    <a:pt x="285" y="1262"/>
                  </a:cubicBezTo>
                  <a:lnTo>
                    <a:pt x="285" y="1139"/>
                  </a:lnTo>
                  <a:lnTo>
                    <a:pt x="0" y="1139"/>
                  </a:lnTo>
                  <a:lnTo>
                    <a:pt x="0" y="1262"/>
                  </a:lnTo>
                  <a:cubicBezTo>
                    <a:pt x="0" y="1424"/>
                    <a:pt x="128" y="1615"/>
                    <a:pt x="410" y="1615"/>
                  </a:cubicBezTo>
                  <a:cubicBezTo>
                    <a:pt x="683" y="1615"/>
                    <a:pt x="859" y="1399"/>
                    <a:pt x="859" y="1146"/>
                  </a:cubicBezTo>
                  <a:cubicBezTo>
                    <a:pt x="859" y="928"/>
                    <a:pt x="744" y="808"/>
                    <a:pt x="599" y="746"/>
                  </a:cubicBezTo>
                  <a:cubicBezTo>
                    <a:pt x="702" y="704"/>
                    <a:pt x="808" y="557"/>
                    <a:pt x="808" y="398"/>
                  </a:cubicBezTo>
                  <a:cubicBezTo>
                    <a:pt x="808" y="152"/>
                    <a:pt x="658" y="0"/>
                    <a:pt x="4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3"/>
            <p:cNvSpPr/>
            <p:nvPr/>
          </p:nvSpPr>
          <p:spPr>
            <a:xfrm>
              <a:off x="2510425" y="238125"/>
              <a:ext cx="21000" cy="40400"/>
            </a:xfrm>
            <a:custGeom>
              <a:avLst/>
              <a:gdLst/>
              <a:ahLst/>
              <a:cxnLst/>
              <a:rect l="l" t="t" r="r" b="b"/>
              <a:pathLst>
                <a:path w="840" h="1616" extrusionOk="0">
                  <a:moveTo>
                    <a:pt x="420" y="225"/>
                  </a:moveTo>
                  <a:cubicBezTo>
                    <a:pt x="486" y="225"/>
                    <a:pt x="551" y="269"/>
                    <a:pt x="555" y="356"/>
                  </a:cubicBezTo>
                  <a:lnTo>
                    <a:pt x="555" y="1264"/>
                  </a:lnTo>
                  <a:cubicBezTo>
                    <a:pt x="551" y="1350"/>
                    <a:pt x="486" y="1393"/>
                    <a:pt x="420" y="1393"/>
                  </a:cubicBezTo>
                  <a:cubicBezTo>
                    <a:pt x="354" y="1393"/>
                    <a:pt x="289" y="1350"/>
                    <a:pt x="285" y="1264"/>
                  </a:cubicBezTo>
                  <a:lnTo>
                    <a:pt x="285" y="356"/>
                  </a:lnTo>
                  <a:cubicBezTo>
                    <a:pt x="289" y="269"/>
                    <a:pt x="354" y="225"/>
                    <a:pt x="420" y="225"/>
                  </a:cubicBezTo>
                  <a:close/>
                  <a:moveTo>
                    <a:pt x="420" y="0"/>
                  </a:moveTo>
                  <a:cubicBezTo>
                    <a:pt x="138" y="0"/>
                    <a:pt x="0" y="194"/>
                    <a:pt x="0" y="353"/>
                  </a:cubicBezTo>
                  <a:lnTo>
                    <a:pt x="0" y="1264"/>
                  </a:lnTo>
                  <a:cubicBezTo>
                    <a:pt x="0" y="1424"/>
                    <a:pt x="138" y="1615"/>
                    <a:pt x="420" y="1615"/>
                  </a:cubicBezTo>
                  <a:cubicBezTo>
                    <a:pt x="705" y="1615"/>
                    <a:pt x="840" y="1424"/>
                    <a:pt x="840" y="1264"/>
                  </a:cubicBezTo>
                  <a:lnTo>
                    <a:pt x="840" y="353"/>
                  </a:lnTo>
                  <a:cubicBezTo>
                    <a:pt x="840" y="194"/>
                    <a:pt x="705"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3"/>
            <p:cNvSpPr/>
            <p:nvPr/>
          </p:nvSpPr>
          <p:spPr>
            <a:xfrm>
              <a:off x="2681150" y="238125"/>
              <a:ext cx="21675" cy="39900"/>
            </a:xfrm>
            <a:custGeom>
              <a:avLst/>
              <a:gdLst/>
              <a:ahLst/>
              <a:cxnLst/>
              <a:rect l="l" t="t" r="r" b="b"/>
              <a:pathLst>
                <a:path w="867" h="1596" extrusionOk="0">
                  <a:moveTo>
                    <a:pt x="452" y="0"/>
                  </a:moveTo>
                  <a:cubicBezTo>
                    <a:pt x="214" y="0"/>
                    <a:pt x="44" y="142"/>
                    <a:pt x="44" y="351"/>
                  </a:cubicBezTo>
                  <a:lnTo>
                    <a:pt x="44" y="464"/>
                  </a:lnTo>
                  <a:lnTo>
                    <a:pt x="327" y="464"/>
                  </a:lnTo>
                  <a:lnTo>
                    <a:pt x="327" y="398"/>
                  </a:lnTo>
                  <a:cubicBezTo>
                    <a:pt x="327" y="287"/>
                    <a:pt x="385" y="226"/>
                    <a:pt x="452" y="226"/>
                  </a:cubicBezTo>
                  <a:cubicBezTo>
                    <a:pt x="453" y="226"/>
                    <a:pt x="455" y="226"/>
                    <a:pt x="456" y="226"/>
                  </a:cubicBezTo>
                  <a:cubicBezTo>
                    <a:pt x="523" y="226"/>
                    <a:pt x="579" y="281"/>
                    <a:pt x="579" y="349"/>
                  </a:cubicBezTo>
                  <a:cubicBezTo>
                    <a:pt x="579" y="420"/>
                    <a:pt x="562" y="466"/>
                    <a:pt x="498" y="542"/>
                  </a:cubicBezTo>
                  <a:lnTo>
                    <a:pt x="216" y="864"/>
                  </a:lnTo>
                  <a:cubicBezTo>
                    <a:pt x="103" y="992"/>
                    <a:pt x="0" y="1193"/>
                    <a:pt x="0" y="1397"/>
                  </a:cubicBezTo>
                  <a:cubicBezTo>
                    <a:pt x="0" y="1566"/>
                    <a:pt x="30" y="1596"/>
                    <a:pt x="30" y="1596"/>
                  </a:cubicBezTo>
                  <a:lnTo>
                    <a:pt x="832" y="1596"/>
                  </a:lnTo>
                  <a:lnTo>
                    <a:pt x="832" y="1370"/>
                  </a:lnTo>
                  <a:lnTo>
                    <a:pt x="317" y="1370"/>
                  </a:lnTo>
                  <a:cubicBezTo>
                    <a:pt x="314" y="1357"/>
                    <a:pt x="314" y="1345"/>
                    <a:pt x="314" y="1330"/>
                  </a:cubicBezTo>
                  <a:cubicBezTo>
                    <a:pt x="314" y="1205"/>
                    <a:pt x="366" y="1083"/>
                    <a:pt x="457" y="994"/>
                  </a:cubicBezTo>
                  <a:cubicBezTo>
                    <a:pt x="587" y="857"/>
                    <a:pt x="651" y="793"/>
                    <a:pt x="651" y="793"/>
                  </a:cubicBezTo>
                  <a:cubicBezTo>
                    <a:pt x="800" y="616"/>
                    <a:pt x="867" y="565"/>
                    <a:pt x="867" y="351"/>
                  </a:cubicBezTo>
                  <a:cubicBezTo>
                    <a:pt x="867" y="137"/>
                    <a:pt x="690"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3"/>
            <p:cNvSpPr/>
            <p:nvPr/>
          </p:nvSpPr>
          <p:spPr>
            <a:xfrm>
              <a:off x="2707150" y="238125"/>
              <a:ext cx="21025" cy="40400"/>
            </a:xfrm>
            <a:custGeom>
              <a:avLst/>
              <a:gdLst/>
              <a:ahLst/>
              <a:cxnLst/>
              <a:rect l="l" t="t" r="r" b="b"/>
              <a:pathLst>
                <a:path w="841" h="1616" extrusionOk="0">
                  <a:moveTo>
                    <a:pt x="419" y="220"/>
                  </a:moveTo>
                  <a:cubicBezTo>
                    <a:pt x="487" y="220"/>
                    <a:pt x="556" y="265"/>
                    <a:pt x="556" y="356"/>
                  </a:cubicBezTo>
                  <a:lnTo>
                    <a:pt x="556" y="1264"/>
                  </a:lnTo>
                  <a:cubicBezTo>
                    <a:pt x="551" y="1349"/>
                    <a:pt x="486" y="1391"/>
                    <a:pt x="420" y="1391"/>
                  </a:cubicBezTo>
                  <a:cubicBezTo>
                    <a:pt x="355" y="1391"/>
                    <a:pt x="289" y="1349"/>
                    <a:pt x="283" y="1264"/>
                  </a:cubicBezTo>
                  <a:lnTo>
                    <a:pt x="283" y="356"/>
                  </a:lnTo>
                  <a:cubicBezTo>
                    <a:pt x="283" y="265"/>
                    <a:pt x="351" y="220"/>
                    <a:pt x="419" y="220"/>
                  </a:cubicBezTo>
                  <a:close/>
                  <a:moveTo>
                    <a:pt x="421" y="0"/>
                  </a:moveTo>
                  <a:cubicBezTo>
                    <a:pt x="138" y="0"/>
                    <a:pt x="1" y="194"/>
                    <a:pt x="1" y="353"/>
                  </a:cubicBezTo>
                  <a:lnTo>
                    <a:pt x="1" y="1264"/>
                  </a:lnTo>
                  <a:cubicBezTo>
                    <a:pt x="1" y="1424"/>
                    <a:pt x="138" y="1615"/>
                    <a:pt x="421" y="1615"/>
                  </a:cubicBezTo>
                  <a:cubicBezTo>
                    <a:pt x="705" y="1615"/>
                    <a:pt x="840" y="1424"/>
                    <a:pt x="840" y="1264"/>
                  </a:cubicBezTo>
                  <a:lnTo>
                    <a:pt x="840" y="353"/>
                  </a:lnTo>
                  <a:cubicBezTo>
                    <a:pt x="840" y="194"/>
                    <a:pt x="705" y="0"/>
                    <a:pt x="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3"/>
            <p:cNvSpPr/>
            <p:nvPr/>
          </p:nvSpPr>
          <p:spPr>
            <a:xfrm>
              <a:off x="2856825" y="238600"/>
              <a:ext cx="10225" cy="39425"/>
            </a:xfrm>
            <a:custGeom>
              <a:avLst/>
              <a:gdLst/>
              <a:ahLst/>
              <a:cxnLst/>
              <a:rect l="l" t="t" r="r" b="b"/>
              <a:pathLst>
                <a:path w="409" h="1577" extrusionOk="0">
                  <a:moveTo>
                    <a:pt x="128" y="1"/>
                  </a:moveTo>
                  <a:lnTo>
                    <a:pt x="1" y="64"/>
                  </a:lnTo>
                  <a:lnTo>
                    <a:pt x="1" y="226"/>
                  </a:lnTo>
                  <a:lnTo>
                    <a:pt x="128" y="226"/>
                  </a:lnTo>
                  <a:lnTo>
                    <a:pt x="128" y="1577"/>
                  </a:lnTo>
                  <a:lnTo>
                    <a:pt x="408" y="1577"/>
                  </a:lnTo>
                  <a:lnTo>
                    <a:pt x="4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3"/>
            <p:cNvSpPr/>
            <p:nvPr/>
          </p:nvSpPr>
          <p:spPr>
            <a:xfrm>
              <a:off x="2872175" y="238125"/>
              <a:ext cx="21000" cy="40400"/>
            </a:xfrm>
            <a:custGeom>
              <a:avLst/>
              <a:gdLst/>
              <a:ahLst/>
              <a:cxnLst/>
              <a:rect l="l" t="t" r="r" b="b"/>
              <a:pathLst>
                <a:path w="840" h="1616" extrusionOk="0">
                  <a:moveTo>
                    <a:pt x="419" y="220"/>
                  </a:moveTo>
                  <a:cubicBezTo>
                    <a:pt x="487" y="220"/>
                    <a:pt x="555" y="265"/>
                    <a:pt x="555" y="356"/>
                  </a:cubicBezTo>
                  <a:lnTo>
                    <a:pt x="555" y="1264"/>
                  </a:lnTo>
                  <a:cubicBezTo>
                    <a:pt x="549" y="1349"/>
                    <a:pt x="484" y="1391"/>
                    <a:pt x="419" y="1391"/>
                  </a:cubicBezTo>
                  <a:cubicBezTo>
                    <a:pt x="354" y="1391"/>
                    <a:pt x="289" y="1349"/>
                    <a:pt x="283" y="1264"/>
                  </a:cubicBezTo>
                  <a:lnTo>
                    <a:pt x="283" y="356"/>
                  </a:lnTo>
                  <a:cubicBezTo>
                    <a:pt x="283" y="265"/>
                    <a:pt x="351" y="220"/>
                    <a:pt x="419" y="220"/>
                  </a:cubicBezTo>
                  <a:close/>
                  <a:moveTo>
                    <a:pt x="420" y="0"/>
                  </a:moveTo>
                  <a:cubicBezTo>
                    <a:pt x="135" y="0"/>
                    <a:pt x="0" y="194"/>
                    <a:pt x="0" y="353"/>
                  </a:cubicBezTo>
                  <a:lnTo>
                    <a:pt x="0" y="1264"/>
                  </a:lnTo>
                  <a:cubicBezTo>
                    <a:pt x="0" y="1424"/>
                    <a:pt x="135" y="1615"/>
                    <a:pt x="420" y="1615"/>
                  </a:cubicBezTo>
                  <a:cubicBezTo>
                    <a:pt x="705" y="1615"/>
                    <a:pt x="840" y="1424"/>
                    <a:pt x="840" y="1264"/>
                  </a:cubicBezTo>
                  <a:lnTo>
                    <a:pt x="840" y="353"/>
                  </a:lnTo>
                  <a:cubicBezTo>
                    <a:pt x="840" y="194"/>
                    <a:pt x="702"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3"/>
            <p:cNvSpPr/>
            <p:nvPr/>
          </p:nvSpPr>
          <p:spPr>
            <a:xfrm>
              <a:off x="3035100" y="238125"/>
              <a:ext cx="21025" cy="40400"/>
            </a:xfrm>
            <a:custGeom>
              <a:avLst/>
              <a:gdLst/>
              <a:ahLst/>
              <a:cxnLst/>
              <a:rect l="l" t="t" r="r" b="b"/>
              <a:pathLst>
                <a:path w="841" h="1616" extrusionOk="0">
                  <a:moveTo>
                    <a:pt x="422" y="220"/>
                  </a:moveTo>
                  <a:cubicBezTo>
                    <a:pt x="490" y="220"/>
                    <a:pt x="558" y="265"/>
                    <a:pt x="558" y="356"/>
                  </a:cubicBezTo>
                  <a:lnTo>
                    <a:pt x="558" y="1264"/>
                  </a:lnTo>
                  <a:cubicBezTo>
                    <a:pt x="552" y="1349"/>
                    <a:pt x="486" y="1391"/>
                    <a:pt x="421" y="1391"/>
                  </a:cubicBezTo>
                  <a:cubicBezTo>
                    <a:pt x="355" y="1391"/>
                    <a:pt x="290" y="1349"/>
                    <a:pt x="285" y="1264"/>
                  </a:cubicBezTo>
                  <a:lnTo>
                    <a:pt x="285" y="356"/>
                  </a:lnTo>
                  <a:cubicBezTo>
                    <a:pt x="285" y="265"/>
                    <a:pt x="353" y="220"/>
                    <a:pt x="422" y="220"/>
                  </a:cubicBezTo>
                  <a:close/>
                  <a:moveTo>
                    <a:pt x="420" y="0"/>
                  </a:moveTo>
                  <a:cubicBezTo>
                    <a:pt x="138" y="0"/>
                    <a:pt x="1" y="194"/>
                    <a:pt x="1" y="353"/>
                  </a:cubicBezTo>
                  <a:lnTo>
                    <a:pt x="1" y="1264"/>
                  </a:lnTo>
                  <a:cubicBezTo>
                    <a:pt x="1" y="1424"/>
                    <a:pt x="138" y="1615"/>
                    <a:pt x="420" y="1615"/>
                  </a:cubicBezTo>
                  <a:cubicBezTo>
                    <a:pt x="705" y="1615"/>
                    <a:pt x="840" y="1424"/>
                    <a:pt x="840" y="1264"/>
                  </a:cubicBezTo>
                  <a:lnTo>
                    <a:pt x="840" y="353"/>
                  </a:lnTo>
                  <a:cubicBezTo>
                    <a:pt x="840" y="194"/>
                    <a:pt x="705"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3"/>
            <p:cNvSpPr/>
            <p:nvPr/>
          </p:nvSpPr>
          <p:spPr>
            <a:xfrm>
              <a:off x="1279825" y="1648075"/>
              <a:ext cx="21025" cy="40475"/>
            </a:xfrm>
            <a:custGeom>
              <a:avLst/>
              <a:gdLst/>
              <a:ahLst/>
              <a:cxnLst/>
              <a:rect l="l" t="t" r="r" b="b"/>
              <a:pathLst>
                <a:path w="841" h="1619" extrusionOk="0">
                  <a:moveTo>
                    <a:pt x="419" y="220"/>
                  </a:moveTo>
                  <a:cubicBezTo>
                    <a:pt x="488" y="220"/>
                    <a:pt x="556" y="266"/>
                    <a:pt x="556" y="356"/>
                  </a:cubicBezTo>
                  <a:lnTo>
                    <a:pt x="556" y="1265"/>
                  </a:lnTo>
                  <a:cubicBezTo>
                    <a:pt x="550" y="1349"/>
                    <a:pt x="485" y="1392"/>
                    <a:pt x="419" y="1392"/>
                  </a:cubicBezTo>
                  <a:cubicBezTo>
                    <a:pt x="354" y="1392"/>
                    <a:pt x="289" y="1349"/>
                    <a:pt x="283" y="1265"/>
                  </a:cubicBezTo>
                  <a:lnTo>
                    <a:pt x="283" y="356"/>
                  </a:lnTo>
                  <a:cubicBezTo>
                    <a:pt x="283" y="266"/>
                    <a:pt x="351" y="220"/>
                    <a:pt x="419" y="220"/>
                  </a:cubicBezTo>
                  <a:close/>
                  <a:moveTo>
                    <a:pt x="421" y="0"/>
                  </a:moveTo>
                  <a:cubicBezTo>
                    <a:pt x="136" y="0"/>
                    <a:pt x="1" y="194"/>
                    <a:pt x="1" y="354"/>
                  </a:cubicBezTo>
                  <a:lnTo>
                    <a:pt x="1" y="1267"/>
                  </a:lnTo>
                  <a:cubicBezTo>
                    <a:pt x="1" y="1427"/>
                    <a:pt x="138" y="1618"/>
                    <a:pt x="421" y="1618"/>
                  </a:cubicBezTo>
                  <a:cubicBezTo>
                    <a:pt x="705" y="1618"/>
                    <a:pt x="840" y="1427"/>
                    <a:pt x="840" y="1267"/>
                  </a:cubicBezTo>
                  <a:lnTo>
                    <a:pt x="840" y="354"/>
                  </a:lnTo>
                  <a:cubicBezTo>
                    <a:pt x="840" y="194"/>
                    <a:pt x="705" y="0"/>
                    <a:pt x="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3"/>
            <p:cNvSpPr/>
            <p:nvPr/>
          </p:nvSpPr>
          <p:spPr>
            <a:xfrm>
              <a:off x="1445025" y="1648575"/>
              <a:ext cx="10225" cy="39400"/>
            </a:xfrm>
            <a:custGeom>
              <a:avLst/>
              <a:gdLst/>
              <a:ahLst/>
              <a:cxnLst/>
              <a:rect l="l" t="t" r="r" b="b"/>
              <a:pathLst>
                <a:path w="409" h="1576" extrusionOk="0">
                  <a:moveTo>
                    <a:pt x="126" y="0"/>
                  </a:moveTo>
                  <a:lnTo>
                    <a:pt x="1" y="64"/>
                  </a:lnTo>
                  <a:lnTo>
                    <a:pt x="1" y="226"/>
                  </a:lnTo>
                  <a:lnTo>
                    <a:pt x="126" y="226"/>
                  </a:lnTo>
                  <a:lnTo>
                    <a:pt x="126" y="1576"/>
                  </a:lnTo>
                  <a:lnTo>
                    <a:pt x="408" y="1576"/>
                  </a:lnTo>
                  <a:lnTo>
                    <a:pt x="4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3"/>
            <p:cNvSpPr/>
            <p:nvPr/>
          </p:nvSpPr>
          <p:spPr>
            <a:xfrm>
              <a:off x="1460250" y="1648075"/>
              <a:ext cx="21075" cy="40475"/>
            </a:xfrm>
            <a:custGeom>
              <a:avLst/>
              <a:gdLst/>
              <a:ahLst/>
              <a:cxnLst/>
              <a:rect l="l" t="t" r="r" b="b"/>
              <a:pathLst>
                <a:path w="843" h="1619" extrusionOk="0">
                  <a:moveTo>
                    <a:pt x="422" y="220"/>
                  </a:moveTo>
                  <a:cubicBezTo>
                    <a:pt x="490" y="220"/>
                    <a:pt x="558" y="266"/>
                    <a:pt x="558" y="356"/>
                  </a:cubicBezTo>
                  <a:lnTo>
                    <a:pt x="558" y="1265"/>
                  </a:lnTo>
                  <a:cubicBezTo>
                    <a:pt x="552" y="1349"/>
                    <a:pt x="487" y="1392"/>
                    <a:pt x="422" y="1392"/>
                  </a:cubicBezTo>
                  <a:cubicBezTo>
                    <a:pt x="357" y="1392"/>
                    <a:pt x="292" y="1349"/>
                    <a:pt x="285" y="1265"/>
                  </a:cubicBezTo>
                  <a:lnTo>
                    <a:pt x="285" y="356"/>
                  </a:lnTo>
                  <a:cubicBezTo>
                    <a:pt x="285" y="266"/>
                    <a:pt x="353" y="220"/>
                    <a:pt x="422" y="220"/>
                  </a:cubicBezTo>
                  <a:close/>
                  <a:moveTo>
                    <a:pt x="423" y="0"/>
                  </a:moveTo>
                  <a:cubicBezTo>
                    <a:pt x="138" y="0"/>
                    <a:pt x="1" y="194"/>
                    <a:pt x="1" y="354"/>
                  </a:cubicBezTo>
                  <a:lnTo>
                    <a:pt x="1" y="1267"/>
                  </a:lnTo>
                  <a:cubicBezTo>
                    <a:pt x="1" y="1427"/>
                    <a:pt x="138" y="1618"/>
                    <a:pt x="423" y="1618"/>
                  </a:cubicBezTo>
                  <a:cubicBezTo>
                    <a:pt x="705" y="1618"/>
                    <a:pt x="843" y="1427"/>
                    <a:pt x="843" y="1267"/>
                  </a:cubicBezTo>
                  <a:lnTo>
                    <a:pt x="843" y="354"/>
                  </a:lnTo>
                  <a:cubicBezTo>
                    <a:pt x="843" y="194"/>
                    <a:pt x="708" y="0"/>
                    <a:pt x="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3"/>
            <p:cNvSpPr/>
            <p:nvPr/>
          </p:nvSpPr>
          <p:spPr>
            <a:xfrm>
              <a:off x="1611450" y="1648075"/>
              <a:ext cx="21625" cy="39900"/>
            </a:xfrm>
            <a:custGeom>
              <a:avLst/>
              <a:gdLst/>
              <a:ahLst/>
              <a:cxnLst/>
              <a:rect l="l" t="t" r="r" b="b"/>
              <a:pathLst>
                <a:path w="865" h="1596" extrusionOk="0">
                  <a:moveTo>
                    <a:pt x="453" y="0"/>
                  </a:moveTo>
                  <a:cubicBezTo>
                    <a:pt x="212" y="0"/>
                    <a:pt x="45" y="143"/>
                    <a:pt x="45" y="354"/>
                  </a:cubicBezTo>
                  <a:lnTo>
                    <a:pt x="45" y="464"/>
                  </a:lnTo>
                  <a:lnTo>
                    <a:pt x="325" y="464"/>
                  </a:lnTo>
                  <a:lnTo>
                    <a:pt x="325" y="398"/>
                  </a:lnTo>
                  <a:cubicBezTo>
                    <a:pt x="325" y="288"/>
                    <a:pt x="384" y="226"/>
                    <a:pt x="453" y="226"/>
                  </a:cubicBezTo>
                  <a:cubicBezTo>
                    <a:pt x="454" y="226"/>
                    <a:pt x="455" y="226"/>
                    <a:pt x="457" y="226"/>
                  </a:cubicBezTo>
                  <a:cubicBezTo>
                    <a:pt x="524" y="226"/>
                    <a:pt x="578" y="282"/>
                    <a:pt x="580" y="349"/>
                  </a:cubicBezTo>
                  <a:cubicBezTo>
                    <a:pt x="580" y="420"/>
                    <a:pt x="561" y="467"/>
                    <a:pt x="497" y="543"/>
                  </a:cubicBezTo>
                  <a:lnTo>
                    <a:pt x="214" y="864"/>
                  </a:lnTo>
                  <a:cubicBezTo>
                    <a:pt x="102" y="992"/>
                    <a:pt x="1" y="1193"/>
                    <a:pt x="1" y="1400"/>
                  </a:cubicBezTo>
                  <a:cubicBezTo>
                    <a:pt x="1" y="1567"/>
                    <a:pt x="30" y="1596"/>
                    <a:pt x="30" y="1596"/>
                  </a:cubicBezTo>
                  <a:lnTo>
                    <a:pt x="833" y="1596"/>
                  </a:lnTo>
                  <a:lnTo>
                    <a:pt x="833" y="1370"/>
                  </a:lnTo>
                  <a:lnTo>
                    <a:pt x="318" y="1370"/>
                  </a:lnTo>
                  <a:cubicBezTo>
                    <a:pt x="315" y="1358"/>
                    <a:pt x="315" y="1343"/>
                    <a:pt x="315" y="1331"/>
                  </a:cubicBezTo>
                  <a:cubicBezTo>
                    <a:pt x="315" y="1206"/>
                    <a:pt x="367" y="1085"/>
                    <a:pt x="455" y="997"/>
                  </a:cubicBezTo>
                  <a:cubicBezTo>
                    <a:pt x="585" y="860"/>
                    <a:pt x="651" y="793"/>
                    <a:pt x="651" y="793"/>
                  </a:cubicBezTo>
                  <a:cubicBezTo>
                    <a:pt x="801" y="619"/>
                    <a:pt x="865" y="567"/>
                    <a:pt x="865" y="354"/>
                  </a:cubicBezTo>
                  <a:cubicBezTo>
                    <a:pt x="865" y="138"/>
                    <a:pt x="691"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3"/>
            <p:cNvSpPr/>
            <p:nvPr/>
          </p:nvSpPr>
          <p:spPr>
            <a:xfrm>
              <a:off x="1637475" y="1648075"/>
              <a:ext cx="21025" cy="40475"/>
            </a:xfrm>
            <a:custGeom>
              <a:avLst/>
              <a:gdLst/>
              <a:ahLst/>
              <a:cxnLst/>
              <a:rect l="l" t="t" r="r" b="b"/>
              <a:pathLst>
                <a:path w="841" h="1619" extrusionOk="0">
                  <a:moveTo>
                    <a:pt x="422" y="220"/>
                  </a:moveTo>
                  <a:cubicBezTo>
                    <a:pt x="490" y="220"/>
                    <a:pt x="558" y="266"/>
                    <a:pt x="558" y="356"/>
                  </a:cubicBezTo>
                  <a:lnTo>
                    <a:pt x="558" y="1265"/>
                  </a:lnTo>
                  <a:cubicBezTo>
                    <a:pt x="552" y="1349"/>
                    <a:pt x="486" y="1392"/>
                    <a:pt x="421" y="1392"/>
                  </a:cubicBezTo>
                  <a:cubicBezTo>
                    <a:pt x="355" y="1392"/>
                    <a:pt x="290" y="1349"/>
                    <a:pt x="285" y="1265"/>
                  </a:cubicBezTo>
                  <a:lnTo>
                    <a:pt x="285" y="356"/>
                  </a:lnTo>
                  <a:cubicBezTo>
                    <a:pt x="285" y="266"/>
                    <a:pt x="354" y="220"/>
                    <a:pt x="422" y="220"/>
                  </a:cubicBezTo>
                  <a:close/>
                  <a:moveTo>
                    <a:pt x="423" y="0"/>
                  </a:moveTo>
                  <a:cubicBezTo>
                    <a:pt x="138" y="0"/>
                    <a:pt x="1" y="194"/>
                    <a:pt x="1" y="354"/>
                  </a:cubicBezTo>
                  <a:lnTo>
                    <a:pt x="1" y="1267"/>
                  </a:lnTo>
                  <a:cubicBezTo>
                    <a:pt x="1" y="1427"/>
                    <a:pt x="138" y="1618"/>
                    <a:pt x="423" y="1618"/>
                  </a:cubicBezTo>
                  <a:cubicBezTo>
                    <a:pt x="705" y="1618"/>
                    <a:pt x="840" y="1427"/>
                    <a:pt x="840" y="1267"/>
                  </a:cubicBezTo>
                  <a:lnTo>
                    <a:pt x="840" y="354"/>
                  </a:lnTo>
                  <a:cubicBezTo>
                    <a:pt x="840" y="194"/>
                    <a:pt x="705" y="0"/>
                    <a:pt x="4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3"/>
            <p:cNvSpPr/>
            <p:nvPr/>
          </p:nvSpPr>
          <p:spPr>
            <a:xfrm>
              <a:off x="1788075" y="1648125"/>
              <a:ext cx="21500" cy="40350"/>
            </a:xfrm>
            <a:custGeom>
              <a:avLst/>
              <a:gdLst/>
              <a:ahLst/>
              <a:cxnLst/>
              <a:rect l="l" t="t" r="r" b="b"/>
              <a:pathLst>
                <a:path w="860" h="1614" extrusionOk="0">
                  <a:moveTo>
                    <a:pt x="413" y="1"/>
                  </a:moveTo>
                  <a:cubicBezTo>
                    <a:pt x="128" y="1"/>
                    <a:pt x="3" y="195"/>
                    <a:pt x="3" y="354"/>
                  </a:cubicBezTo>
                  <a:lnTo>
                    <a:pt x="3" y="462"/>
                  </a:lnTo>
                  <a:lnTo>
                    <a:pt x="285" y="462"/>
                  </a:lnTo>
                  <a:lnTo>
                    <a:pt x="285" y="357"/>
                  </a:lnTo>
                  <a:cubicBezTo>
                    <a:pt x="285" y="308"/>
                    <a:pt x="329" y="224"/>
                    <a:pt x="410" y="224"/>
                  </a:cubicBezTo>
                  <a:cubicBezTo>
                    <a:pt x="484" y="224"/>
                    <a:pt x="538" y="298"/>
                    <a:pt x="538" y="416"/>
                  </a:cubicBezTo>
                  <a:cubicBezTo>
                    <a:pt x="538" y="526"/>
                    <a:pt x="479" y="632"/>
                    <a:pt x="295" y="632"/>
                  </a:cubicBezTo>
                  <a:lnTo>
                    <a:pt x="285" y="632"/>
                  </a:lnTo>
                  <a:lnTo>
                    <a:pt x="285" y="858"/>
                  </a:lnTo>
                  <a:lnTo>
                    <a:pt x="339" y="858"/>
                  </a:lnTo>
                  <a:cubicBezTo>
                    <a:pt x="521" y="858"/>
                    <a:pt x="570" y="975"/>
                    <a:pt x="570" y="1145"/>
                  </a:cubicBezTo>
                  <a:cubicBezTo>
                    <a:pt x="570" y="1270"/>
                    <a:pt x="526" y="1390"/>
                    <a:pt x="410" y="1390"/>
                  </a:cubicBezTo>
                  <a:cubicBezTo>
                    <a:pt x="329" y="1390"/>
                    <a:pt x="285" y="1309"/>
                    <a:pt x="285" y="1260"/>
                  </a:cubicBezTo>
                  <a:lnTo>
                    <a:pt x="285" y="1137"/>
                  </a:lnTo>
                  <a:lnTo>
                    <a:pt x="0" y="1137"/>
                  </a:lnTo>
                  <a:lnTo>
                    <a:pt x="0" y="1260"/>
                  </a:lnTo>
                  <a:cubicBezTo>
                    <a:pt x="0" y="1422"/>
                    <a:pt x="126" y="1614"/>
                    <a:pt x="410" y="1614"/>
                  </a:cubicBezTo>
                  <a:cubicBezTo>
                    <a:pt x="683" y="1614"/>
                    <a:pt x="860" y="1398"/>
                    <a:pt x="860" y="1145"/>
                  </a:cubicBezTo>
                  <a:cubicBezTo>
                    <a:pt x="860" y="926"/>
                    <a:pt x="744" y="806"/>
                    <a:pt x="602" y="745"/>
                  </a:cubicBezTo>
                  <a:cubicBezTo>
                    <a:pt x="702" y="703"/>
                    <a:pt x="808" y="556"/>
                    <a:pt x="808" y="396"/>
                  </a:cubicBezTo>
                  <a:cubicBezTo>
                    <a:pt x="808" y="151"/>
                    <a:pt x="658" y="1"/>
                    <a:pt x="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3"/>
            <p:cNvSpPr/>
            <p:nvPr/>
          </p:nvSpPr>
          <p:spPr>
            <a:xfrm>
              <a:off x="1814350" y="1648075"/>
              <a:ext cx="21000" cy="40475"/>
            </a:xfrm>
            <a:custGeom>
              <a:avLst/>
              <a:gdLst/>
              <a:ahLst/>
              <a:cxnLst/>
              <a:rect l="l" t="t" r="r" b="b"/>
              <a:pathLst>
                <a:path w="840" h="1619" extrusionOk="0">
                  <a:moveTo>
                    <a:pt x="420" y="227"/>
                  </a:moveTo>
                  <a:cubicBezTo>
                    <a:pt x="486" y="227"/>
                    <a:pt x="552" y="270"/>
                    <a:pt x="557" y="356"/>
                  </a:cubicBezTo>
                  <a:lnTo>
                    <a:pt x="557" y="1265"/>
                  </a:lnTo>
                  <a:cubicBezTo>
                    <a:pt x="552" y="1350"/>
                    <a:pt x="486" y="1393"/>
                    <a:pt x="420" y="1393"/>
                  </a:cubicBezTo>
                  <a:cubicBezTo>
                    <a:pt x="354" y="1393"/>
                    <a:pt x="288" y="1350"/>
                    <a:pt x="285" y="1265"/>
                  </a:cubicBezTo>
                  <a:lnTo>
                    <a:pt x="285" y="356"/>
                  </a:lnTo>
                  <a:cubicBezTo>
                    <a:pt x="288" y="270"/>
                    <a:pt x="354" y="227"/>
                    <a:pt x="420" y="227"/>
                  </a:cubicBezTo>
                  <a:close/>
                  <a:moveTo>
                    <a:pt x="422" y="0"/>
                  </a:moveTo>
                  <a:cubicBezTo>
                    <a:pt x="137" y="0"/>
                    <a:pt x="0" y="194"/>
                    <a:pt x="0" y="354"/>
                  </a:cubicBezTo>
                  <a:lnTo>
                    <a:pt x="0" y="1267"/>
                  </a:lnTo>
                  <a:cubicBezTo>
                    <a:pt x="0" y="1427"/>
                    <a:pt x="137" y="1618"/>
                    <a:pt x="422" y="1618"/>
                  </a:cubicBezTo>
                  <a:cubicBezTo>
                    <a:pt x="704" y="1618"/>
                    <a:pt x="840" y="1427"/>
                    <a:pt x="840" y="1267"/>
                  </a:cubicBezTo>
                  <a:lnTo>
                    <a:pt x="840" y="354"/>
                  </a:lnTo>
                  <a:cubicBezTo>
                    <a:pt x="840" y="194"/>
                    <a:pt x="704"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3"/>
            <p:cNvSpPr/>
            <p:nvPr/>
          </p:nvSpPr>
          <p:spPr>
            <a:xfrm>
              <a:off x="1964375" y="1648575"/>
              <a:ext cx="24025" cy="39400"/>
            </a:xfrm>
            <a:custGeom>
              <a:avLst/>
              <a:gdLst/>
              <a:ahLst/>
              <a:cxnLst/>
              <a:rect l="l" t="t" r="r" b="b"/>
              <a:pathLst>
                <a:path w="961" h="1576" extrusionOk="0">
                  <a:moveTo>
                    <a:pt x="482" y="454"/>
                  </a:moveTo>
                  <a:lnTo>
                    <a:pt x="482" y="1004"/>
                  </a:lnTo>
                  <a:lnTo>
                    <a:pt x="212" y="1004"/>
                  </a:lnTo>
                  <a:lnTo>
                    <a:pt x="482" y="454"/>
                  </a:lnTo>
                  <a:close/>
                  <a:moveTo>
                    <a:pt x="482" y="0"/>
                  </a:moveTo>
                  <a:lnTo>
                    <a:pt x="1" y="989"/>
                  </a:lnTo>
                  <a:lnTo>
                    <a:pt x="3" y="1213"/>
                  </a:lnTo>
                  <a:lnTo>
                    <a:pt x="482" y="1213"/>
                  </a:lnTo>
                  <a:lnTo>
                    <a:pt x="482" y="1576"/>
                  </a:lnTo>
                  <a:lnTo>
                    <a:pt x="762" y="1576"/>
                  </a:lnTo>
                  <a:lnTo>
                    <a:pt x="762" y="1213"/>
                  </a:lnTo>
                  <a:lnTo>
                    <a:pt x="960" y="1213"/>
                  </a:lnTo>
                  <a:lnTo>
                    <a:pt x="960" y="1004"/>
                  </a:lnTo>
                  <a:lnTo>
                    <a:pt x="762" y="1004"/>
                  </a:lnTo>
                  <a:lnTo>
                    <a:pt x="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3"/>
            <p:cNvSpPr/>
            <p:nvPr/>
          </p:nvSpPr>
          <p:spPr>
            <a:xfrm>
              <a:off x="1991375" y="1648075"/>
              <a:ext cx="21025" cy="40475"/>
            </a:xfrm>
            <a:custGeom>
              <a:avLst/>
              <a:gdLst/>
              <a:ahLst/>
              <a:cxnLst/>
              <a:rect l="l" t="t" r="r" b="b"/>
              <a:pathLst>
                <a:path w="841" h="1619" extrusionOk="0">
                  <a:moveTo>
                    <a:pt x="419" y="227"/>
                  </a:moveTo>
                  <a:cubicBezTo>
                    <a:pt x="485" y="227"/>
                    <a:pt x="552" y="270"/>
                    <a:pt x="555" y="356"/>
                  </a:cubicBezTo>
                  <a:lnTo>
                    <a:pt x="555" y="1265"/>
                  </a:lnTo>
                  <a:cubicBezTo>
                    <a:pt x="552" y="1350"/>
                    <a:pt x="485" y="1393"/>
                    <a:pt x="419" y="1393"/>
                  </a:cubicBezTo>
                  <a:cubicBezTo>
                    <a:pt x="353" y="1393"/>
                    <a:pt x="287" y="1350"/>
                    <a:pt x="283" y="1265"/>
                  </a:cubicBezTo>
                  <a:lnTo>
                    <a:pt x="283" y="356"/>
                  </a:lnTo>
                  <a:cubicBezTo>
                    <a:pt x="287" y="270"/>
                    <a:pt x="353" y="227"/>
                    <a:pt x="419" y="227"/>
                  </a:cubicBezTo>
                  <a:close/>
                  <a:moveTo>
                    <a:pt x="420" y="0"/>
                  </a:moveTo>
                  <a:cubicBezTo>
                    <a:pt x="138" y="0"/>
                    <a:pt x="1" y="194"/>
                    <a:pt x="1" y="354"/>
                  </a:cubicBezTo>
                  <a:lnTo>
                    <a:pt x="1" y="1267"/>
                  </a:lnTo>
                  <a:cubicBezTo>
                    <a:pt x="1" y="1427"/>
                    <a:pt x="136" y="1618"/>
                    <a:pt x="420" y="1618"/>
                  </a:cubicBezTo>
                  <a:cubicBezTo>
                    <a:pt x="705" y="1618"/>
                    <a:pt x="840" y="1427"/>
                    <a:pt x="840" y="1267"/>
                  </a:cubicBezTo>
                  <a:lnTo>
                    <a:pt x="840" y="354"/>
                  </a:lnTo>
                  <a:cubicBezTo>
                    <a:pt x="840" y="194"/>
                    <a:pt x="703"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3"/>
            <p:cNvSpPr/>
            <p:nvPr/>
          </p:nvSpPr>
          <p:spPr>
            <a:xfrm>
              <a:off x="2142025" y="1648575"/>
              <a:ext cx="21525" cy="39900"/>
            </a:xfrm>
            <a:custGeom>
              <a:avLst/>
              <a:gdLst/>
              <a:ahLst/>
              <a:cxnLst/>
              <a:rect l="l" t="t" r="r" b="b"/>
              <a:pathLst>
                <a:path w="861" h="1596" extrusionOk="0">
                  <a:moveTo>
                    <a:pt x="23" y="0"/>
                  </a:moveTo>
                  <a:lnTo>
                    <a:pt x="23" y="761"/>
                  </a:lnTo>
                  <a:lnTo>
                    <a:pt x="300" y="761"/>
                  </a:lnTo>
                  <a:cubicBezTo>
                    <a:pt x="318" y="714"/>
                    <a:pt x="364" y="682"/>
                    <a:pt x="416" y="680"/>
                  </a:cubicBezTo>
                  <a:cubicBezTo>
                    <a:pt x="487" y="680"/>
                    <a:pt x="570" y="759"/>
                    <a:pt x="570" y="874"/>
                  </a:cubicBezTo>
                  <a:cubicBezTo>
                    <a:pt x="570" y="908"/>
                    <a:pt x="573" y="1033"/>
                    <a:pt x="573" y="1127"/>
                  </a:cubicBezTo>
                  <a:cubicBezTo>
                    <a:pt x="573" y="1252"/>
                    <a:pt x="529" y="1372"/>
                    <a:pt x="413" y="1372"/>
                  </a:cubicBezTo>
                  <a:cubicBezTo>
                    <a:pt x="332" y="1372"/>
                    <a:pt x="286" y="1291"/>
                    <a:pt x="286" y="1242"/>
                  </a:cubicBezTo>
                  <a:lnTo>
                    <a:pt x="286" y="1119"/>
                  </a:lnTo>
                  <a:lnTo>
                    <a:pt x="1" y="1119"/>
                  </a:lnTo>
                  <a:lnTo>
                    <a:pt x="1" y="1242"/>
                  </a:lnTo>
                  <a:cubicBezTo>
                    <a:pt x="1" y="1404"/>
                    <a:pt x="129" y="1596"/>
                    <a:pt x="413" y="1596"/>
                  </a:cubicBezTo>
                  <a:cubicBezTo>
                    <a:pt x="686" y="1596"/>
                    <a:pt x="860" y="1380"/>
                    <a:pt x="860" y="1127"/>
                  </a:cubicBezTo>
                  <a:lnTo>
                    <a:pt x="860" y="854"/>
                  </a:lnTo>
                  <a:cubicBezTo>
                    <a:pt x="860" y="606"/>
                    <a:pt x="644" y="457"/>
                    <a:pt x="455" y="457"/>
                  </a:cubicBezTo>
                  <a:cubicBezTo>
                    <a:pt x="416" y="457"/>
                    <a:pt x="332" y="476"/>
                    <a:pt x="305" y="508"/>
                  </a:cubicBezTo>
                  <a:lnTo>
                    <a:pt x="305" y="226"/>
                  </a:lnTo>
                  <a:lnTo>
                    <a:pt x="764" y="226"/>
                  </a:lnTo>
                  <a:lnTo>
                    <a:pt x="7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3"/>
            <p:cNvSpPr/>
            <p:nvPr/>
          </p:nvSpPr>
          <p:spPr>
            <a:xfrm>
              <a:off x="2168350" y="1648075"/>
              <a:ext cx="21025" cy="40475"/>
            </a:xfrm>
            <a:custGeom>
              <a:avLst/>
              <a:gdLst/>
              <a:ahLst/>
              <a:cxnLst/>
              <a:rect l="l" t="t" r="r" b="b"/>
              <a:pathLst>
                <a:path w="841" h="1619" extrusionOk="0">
                  <a:moveTo>
                    <a:pt x="419" y="220"/>
                  </a:moveTo>
                  <a:cubicBezTo>
                    <a:pt x="488" y="220"/>
                    <a:pt x="556" y="266"/>
                    <a:pt x="556" y="356"/>
                  </a:cubicBezTo>
                  <a:lnTo>
                    <a:pt x="556" y="1265"/>
                  </a:lnTo>
                  <a:cubicBezTo>
                    <a:pt x="551" y="1349"/>
                    <a:pt x="486" y="1392"/>
                    <a:pt x="420" y="1392"/>
                  </a:cubicBezTo>
                  <a:cubicBezTo>
                    <a:pt x="355" y="1392"/>
                    <a:pt x="289" y="1349"/>
                    <a:pt x="283" y="1265"/>
                  </a:cubicBezTo>
                  <a:lnTo>
                    <a:pt x="283" y="356"/>
                  </a:lnTo>
                  <a:cubicBezTo>
                    <a:pt x="283" y="266"/>
                    <a:pt x="351" y="220"/>
                    <a:pt x="419" y="220"/>
                  </a:cubicBezTo>
                  <a:close/>
                  <a:moveTo>
                    <a:pt x="421" y="0"/>
                  </a:moveTo>
                  <a:cubicBezTo>
                    <a:pt x="138" y="0"/>
                    <a:pt x="1" y="194"/>
                    <a:pt x="1" y="354"/>
                  </a:cubicBezTo>
                  <a:lnTo>
                    <a:pt x="1" y="1267"/>
                  </a:lnTo>
                  <a:cubicBezTo>
                    <a:pt x="1" y="1427"/>
                    <a:pt x="138" y="1618"/>
                    <a:pt x="421" y="1618"/>
                  </a:cubicBezTo>
                  <a:cubicBezTo>
                    <a:pt x="705" y="1618"/>
                    <a:pt x="840" y="1427"/>
                    <a:pt x="840" y="1267"/>
                  </a:cubicBezTo>
                  <a:lnTo>
                    <a:pt x="840" y="354"/>
                  </a:lnTo>
                  <a:cubicBezTo>
                    <a:pt x="840" y="194"/>
                    <a:pt x="705" y="0"/>
                    <a:pt x="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3"/>
            <p:cNvSpPr/>
            <p:nvPr/>
          </p:nvSpPr>
          <p:spPr>
            <a:xfrm>
              <a:off x="2307225" y="1648575"/>
              <a:ext cx="24025" cy="39400"/>
            </a:xfrm>
            <a:custGeom>
              <a:avLst/>
              <a:gdLst/>
              <a:ahLst/>
              <a:cxnLst/>
              <a:rect l="l" t="t" r="r" b="b"/>
              <a:pathLst>
                <a:path w="961" h="1576" extrusionOk="0">
                  <a:moveTo>
                    <a:pt x="479" y="454"/>
                  </a:moveTo>
                  <a:lnTo>
                    <a:pt x="479" y="1004"/>
                  </a:lnTo>
                  <a:lnTo>
                    <a:pt x="209" y="1004"/>
                  </a:lnTo>
                  <a:lnTo>
                    <a:pt x="479" y="454"/>
                  </a:lnTo>
                  <a:close/>
                  <a:moveTo>
                    <a:pt x="479" y="0"/>
                  </a:moveTo>
                  <a:lnTo>
                    <a:pt x="1" y="989"/>
                  </a:lnTo>
                  <a:lnTo>
                    <a:pt x="3" y="1213"/>
                  </a:lnTo>
                  <a:lnTo>
                    <a:pt x="479" y="1213"/>
                  </a:lnTo>
                  <a:lnTo>
                    <a:pt x="479" y="1576"/>
                  </a:lnTo>
                  <a:lnTo>
                    <a:pt x="762" y="1576"/>
                  </a:lnTo>
                  <a:lnTo>
                    <a:pt x="762" y="1213"/>
                  </a:lnTo>
                  <a:lnTo>
                    <a:pt x="961" y="1213"/>
                  </a:lnTo>
                  <a:lnTo>
                    <a:pt x="961" y="1004"/>
                  </a:lnTo>
                  <a:lnTo>
                    <a:pt x="762" y="1004"/>
                  </a:lnTo>
                  <a:lnTo>
                    <a:pt x="7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3"/>
            <p:cNvSpPr/>
            <p:nvPr/>
          </p:nvSpPr>
          <p:spPr>
            <a:xfrm>
              <a:off x="2334175" y="1648075"/>
              <a:ext cx="21000" cy="40475"/>
            </a:xfrm>
            <a:custGeom>
              <a:avLst/>
              <a:gdLst/>
              <a:ahLst/>
              <a:cxnLst/>
              <a:rect l="l" t="t" r="r" b="b"/>
              <a:pathLst>
                <a:path w="840" h="1619" extrusionOk="0">
                  <a:moveTo>
                    <a:pt x="419" y="220"/>
                  </a:moveTo>
                  <a:cubicBezTo>
                    <a:pt x="487" y="220"/>
                    <a:pt x="555" y="266"/>
                    <a:pt x="555" y="356"/>
                  </a:cubicBezTo>
                  <a:lnTo>
                    <a:pt x="555" y="1265"/>
                  </a:lnTo>
                  <a:cubicBezTo>
                    <a:pt x="550" y="1349"/>
                    <a:pt x="485" y="1392"/>
                    <a:pt x="420" y="1392"/>
                  </a:cubicBezTo>
                  <a:cubicBezTo>
                    <a:pt x="355" y="1392"/>
                    <a:pt x="289" y="1349"/>
                    <a:pt x="283" y="1265"/>
                  </a:cubicBezTo>
                  <a:lnTo>
                    <a:pt x="283" y="356"/>
                  </a:lnTo>
                  <a:cubicBezTo>
                    <a:pt x="283" y="266"/>
                    <a:pt x="351" y="220"/>
                    <a:pt x="419" y="220"/>
                  </a:cubicBezTo>
                  <a:close/>
                  <a:moveTo>
                    <a:pt x="420" y="0"/>
                  </a:moveTo>
                  <a:cubicBezTo>
                    <a:pt x="138" y="0"/>
                    <a:pt x="0" y="194"/>
                    <a:pt x="0" y="354"/>
                  </a:cubicBezTo>
                  <a:lnTo>
                    <a:pt x="0" y="1267"/>
                  </a:lnTo>
                  <a:cubicBezTo>
                    <a:pt x="0" y="1427"/>
                    <a:pt x="138" y="1618"/>
                    <a:pt x="420" y="1618"/>
                  </a:cubicBezTo>
                  <a:cubicBezTo>
                    <a:pt x="705" y="1618"/>
                    <a:pt x="840" y="1427"/>
                    <a:pt x="840" y="1267"/>
                  </a:cubicBezTo>
                  <a:lnTo>
                    <a:pt x="840" y="354"/>
                  </a:lnTo>
                  <a:cubicBezTo>
                    <a:pt x="840" y="194"/>
                    <a:pt x="705"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3"/>
            <p:cNvSpPr/>
            <p:nvPr/>
          </p:nvSpPr>
          <p:spPr>
            <a:xfrm>
              <a:off x="2484100" y="1648125"/>
              <a:ext cx="21500" cy="40350"/>
            </a:xfrm>
            <a:custGeom>
              <a:avLst/>
              <a:gdLst/>
              <a:ahLst/>
              <a:cxnLst/>
              <a:rect l="l" t="t" r="r" b="b"/>
              <a:pathLst>
                <a:path w="860" h="1614" extrusionOk="0">
                  <a:moveTo>
                    <a:pt x="410" y="1"/>
                  </a:moveTo>
                  <a:cubicBezTo>
                    <a:pt x="128" y="1"/>
                    <a:pt x="0" y="195"/>
                    <a:pt x="0" y="354"/>
                  </a:cubicBezTo>
                  <a:lnTo>
                    <a:pt x="0" y="462"/>
                  </a:lnTo>
                  <a:lnTo>
                    <a:pt x="285" y="462"/>
                  </a:lnTo>
                  <a:lnTo>
                    <a:pt x="285" y="357"/>
                  </a:lnTo>
                  <a:cubicBezTo>
                    <a:pt x="285" y="308"/>
                    <a:pt x="329" y="224"/>
                    <a:pt x="410" y="224"/>
                  </a:cubicBezTo>
                  <a:cubicBezTo>
                    <a:pt x="484" y="224"/>
                    <a:pt x="540" y="298"/>
                    <a:pt x="540" y="416"/>
                  </a:cubicBezTo>
                  <a:cubicBezTo>
                    <a:pt x="540" y="526"/>
                    <a:pt x="479" y="632"/>
                    <a:pt x="295" y="632"/>
                  </a:cubicBezTo>
                  <a:lnTo>
                    <a:pt x="285" y="632"/>
                  </a:lnTo>
                  <a:lnTo>
                    <a:pt x="285" y="858"/>
                  </a:lnTo>
                  <a:lnTo>
                    <a:pt x="339" y="858"/>
                  </a:lnTo>
                  <a:cubicBezTo>
                    <a:pt x="521" y="858"/>
                    <a:pt x="570" y="975"/>
                    <a:pt x="570" y="1145"/>
                  </a:cubicBezTo>
                  <a:cubicBezTo>
                    <a:pt x="570" y="1270"/>
                    <a:pt x="525" y="1390"/>
                    <a:pt x="410" y="1390"/>
                  </a:cubicBezTo>
                  <a:cubicBezTo>
                    <a:pt x="329" y="1390"/>
                    <a:pt x="285" y="1309"/>
                    <a:pt x="285" y="1260"/>
                  </a:cubicBezTo>
                  <a:lnTo>
                    <a:pt x="285" y="1137"/>
                  </a:lnTo>
                  <a:lnTo>
                    <a:pt x="0" y="1137"/>
                  </a:lnTo>
                  <a:lnTo>
                    <a:pt x="0" y="1260"/>
                  </a:lnTo>
                  <a:cubicBezTo>
                    <a:pt x="0" y="1422"/>
                    <a:pt x="128" y="1614"/>
                    <a:pt x="410" y="1614"/>
                  </a:cubicBezTo>
                  <a:cubicBezTo>
                    <a:pt x="683" y="1614"/>
                    <a:pt x="859" y="1398"/>
                    <a:pt x="859" y="1145"/>
                  </a:cubicBezTo>
                  <a:cubicBezTo>
                    <a:pt x="859" y="926"/>
                    <a:pt x="744" y="806"/>
                    <a:pt x="599" y="745"/>
                  </a:cubicBezTo>
                  <a:cubicBezTo>
                    <a:pt x="702" y="703"/>
                    <a:pt x="808" y="556"/>
                    <a:pt x="808" y="396"/>
                  </a:cubicBezTo>
                  <a:cubicBezTo>
                    <a:pt x="808" y="151"/>
                    <a:pt x="658" y="1"/>
                    <a:pt x="4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3"/>
            <p:cNvSpPr/>
            <p:nvPr/>
          </p:nvSpPr>
          <p:spPr>
            <a:xfrm>
              <a:off x="2510425" y="1648075"/>
              <a:ext cx="21000" cy="40475"/>
            </a:xfrm>
            <a:custGeom>
              <a:avLst/>
              <a:gdLst/>
              <a:ahLst/>
              <a:cxnLst/>
              <a:rect l="l" t="t" r="r" b="b"/>
              <a:pathLst>
                <a:path w="840" h="1619" extrusionOk="0">
                  <a:moveTo>
                    <a:pt x="420" y="227"/>
                  </a:moveTo>
                  <a:cubicBezTo>
                    <a:pt x="486" y="227"/>
                    <a:pt x="551" y="270"/>
                    <a:pt x="555" y="356"/>
                  </a:cubicBezTo>
                  <a:lnTo>
                    <a:pt x="555" y="1265"/>
                  </a:lnTo>
                  <a:cubicBezTo>
                    <a:pt x="551" y="1350"/>
                    <a:pt x="486" y="1393"/>
                    <a:pt x="420" y="1393"/>
                  </a:cubicBezTo>
                  <a:cubicBezTo>
                    <a:pt x="354" y="1393"/>
                    <a:pt x="289" y="1350"/>
                    <a:pt x="285" y="1265"/>
                  </a:cubicBezTo>
                  <a:lnTo>
                    <a:pt x="285" y="356"/>
                  </a:lnTo>
                  <a:cubicBezTo>
                    <a:pt x="289" y="270"/>
                    <a:pt x="354" y="227"/>
                    <a:pt x="420" y="227"/>
                  </a:cubicBezTo>
                  <a:close/>
                  <a:moveTo>
                    <a:pt x="420" y="0"/>
                  </a:moveTo>
                  <a:cubicBezTo>
                    <a:pt x="138" y="0"/>
                    <a:pt x="0" y="194"/>
                    <a:pt x="0" y="354"/>
                  </a:cubicBezTo>
                  <a:lnTo>
                    <a:pt x="0" y="1267"/>
                  </a:lnTo>
                  <a:cubicBezTo>
                    <a:pt x="0" y="1427"/>
                    <a:pt x="138" y="1618"/>
                    <a:pt x="420" y="1618"/>
                  </a:cubicBezTo>
                  <a:cubicBezTo>
                    <a:pt x="705" y="1618"/>
                    <a:pt x="840" y="1427"/>
                    <a:pt x="840" y="1267"/>
                  </a:cubicBezTo>
                  <a:lnTo>
                    <a:pt x="840" y="354"/>
                  </a:lnTo>
                  <a:cubicBezTo>
                    <a:pt x="840" y="194"/>
                    <a:pt x="705"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3"/>
            <p:cNvSpPr/>
            <p:nvPr/>
          </p:nvSpPr>
          <p:spPr>
            <a:xfrm>
              <a:off x="2681150" y="1648075"/>
              <a:ext cx="21675" cy="39900"/>
            </a:xfrm>
            <a:custGeom>
              <a:avLst/>
              <a:gdLst/>
              <a:ahLst/>
              <a:cxnLst/>
              <a:rect l="l" t="t" r="r" b="b"/>
              <a:pathLst>
                <a:path w="867" h="1596" extrusionOk="0">
                  <a:moveTo>
                    <a:pt x="452" y="0"/>
                  </a:moveTo>
                  <a:cubicBezTo>
                    <a:pt x="214" y="0"/>
                    <a:pt x="44" y="143"/>
                    <a:pt x="44" y="354"/>
                  </a:cubicBezTo>
                  <a:lnTo>
                    <a:pt x="44" y="464"/>
                  </a:lnTo>
                  <a:lnTo>
                    <a:pt x="327" y="464"/>
                  </a:lnTo>
                  <a:lnTo>
                    <a:pt x="327" y="398"/>
                  </a:lnTo>
                  <a:cubicBezTo>
                    <a:pt x="327" y="288"/>
                    <a:pt x="385" y="226"/>
                    <a:pt x="452" y="226"/>
                  </a:cubicBezTo>
                  <a:cubicBezTo>
                    <a:pt x="453" y="226"/>
                    <a:pt x="455" y="226"/>
                    <a:pt x="456" y="226"/>
                  </a:cubicBezTo>
                  <a:cubicBezTo>
                    <a:pt x="523" y="226"/>
                    <a:pt x="579" y="282"/>
                    <a:pt x="579" y="349"/>
                  </a:cubicBezTo>
                  <a:cubicBezTo>
                    <a:pt x="579" y="420"/>
                    <a:pt x="562" y="467"/>
                    <a:pt x="498" y="543"/>
                  </a:cubicBezTo>
                  <a:lnTo>
                    <a:pt x="216" y="864"/>
                  </a:lnTo>
                  <a:cubicBezTo>
                    <a:pt x="103" y="992"/>
                    <a:pt x="0" y="1193"/>
                    <a:pt x="0" y="1400"/>
                  </a:cubicBezTo>
                  <a:cubicBezTo>
                    <a:pt x="0" y="1567"/>
                    <a:pt x="30" y="1596"/>
                    <a:pt x="30" y="1596"/>
                  </a:cubicBezTo>
                  <a:lnTo>
                    <a:pt x="832" y="1596"/>
                  </a:lnTo>
                  <a:lnTo>
                    <a:pt x="832" y="1370"/>
                  </a:lnTo>
                  <a:lnTo>
                    <a:pt x="317" y="1370"/>
                  </a:lnTo>
                  <a:cubicBezTo>
                    <a:pt x="314" y="1358"/>
                    <a:pt x="314" y="1343"/>
                    <a:pt x="314" y="1331"/>
                  </a:cubicBezTo>
                  <a:cubicBezTo>
                    <a:pt x="314" y="1206"/>
                    <a:pt x="366" y="1085"/>
                    <a:pt x="457" y="997"/>
                  </a:cubicBezTo>
                  <a:cubicBezTo>
                    <a:pt x="587" y="860"/>
                    <a:pt x="651" y="793"/>
                    <a:pt x="651" y="793"/>
                  </a:cubicBezTo>
                  <a:cubicBezTo>
                    <a:pt x="800" y="619"/>
                    <a:pt x="867" y="567"/>
                    <a:pt x="867" y="354"/>
                  </a:cubicBezTo>
                  <a:cubicBezTo>
                    <a:pt x="867" y="138"/>
                    <a:pt x="690"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3"/>
            <p:cNvSpPr/>
            <p:nvPr/>
          </p:nvSpPr>
          <p:spPr>
            <a:xfrm>
              <a:off x="2707150" y="1648075"/>
              <a:ext cx="21025" cy="40475"/>
            </a:xfrm>
            <a:custGeom>
              <a:avLst/>
              <a:gdLst/>
              <a:ahLst/>
              <a:cxnLst/>
              <a:rect l="l" t="t" r="r" b="b"/>
              <a:pathLst>
                <a:path w="841" h="1619" extrusionOk="0">
                  <a:moveTo>
                    <a:pt x="419" y="220"/>
                  </a:moveTo>
                  <a:cubicBezTo>
                    <a:pt x="487" y="220"/>
                    <a:pt x="556" y="266"/>
                    <a:pt x="556" y="356"/>
                  </a:cubicBezTo>
                  <a:lnTo>
                    <a:pt x="556" y="1265"/>
                  </a:lnTo>
                  <a:cubicBezTo>
                    <a:pt x="551" y="1349"/>
                    <a:pt x="486" y="1392"/>
                    <a:pt x="420" y="1392"/>
                  </a:cubicBezTo>
                  <a:cubicBezTo>
                    <a:pt x="355" y="1392"/>
                    <a:pt x="289" y="1349"/>
                    <a:pt x="283" y="1265"/>
                  </a:cubicBezTo>
                  <a:lnTo>
                    <a:pt x="283" y="356"/>
                  </a:lnTo>
                  <a:cubicBezTo>
                    <a:pt x="283" y="266"/>
                    <a:pt x="351" y="220"/>
                    <a:pt x="419" y="220"/>
                  </a:cubicBezTo>
                  <a:close/>
                  <a:moveTo>
                    <a:pt x="421" y="0"/>
                  </a:moveTo>
                  <a:cubicBezTo>
                    <a:pt x="138" y="0"/>
                    <a:pt x="1" y="194"/>
                    <a:pt x="1" y="354"/>
                  </a:cubicBezTo>
                  <a:lnTo>
                    <a:pt x="1" y="1267"/>
                  </a:lnTo>
                  <a:cubicBezTo>
                    <a:pt x="1" y="1427"/>
                    <a:pt x="138" y="1618"/>
                    <a:pt x="421" y="1618"/>
                  </a:cubicBezTo>
                  <a:cubicBezTo>
                    <a:pt x="705" y="1618"/>
                    <a:pt x="840" y="1427"/>
                    <a:pt x="840" y="1267"/>
                  </a:cubicBezTo>
                  <a:lnTo>
                    <a:pt x="840" y="354"/>
                  </a:lnTo>
                  <a:cubicBezTo>
                    <a:pt x="840" y="194"/>
                    <a:pt x="705" y="0"/>
                    <a:pt x="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3"/>
            <p:cNvSpPr/>
            <p:nvPr/>
          </p:nvSpPr>
          <p:spPr>
            <a:xfrm>
              <a:off x="2856825" y="1648575"/>
              <a:ext cx="10225" cy="39400"/>
            </a:xfrm>
            <a:custGeom>
              <a:avLst/>
              <a:gdLst/>
              <a:ahLst/>
              <a:cxnLst/>
              <a:rect l="l" t="t" r="r" b="b"/>
              <a:pathLst>
                <a:path w="409" h="1576" extrusionOk="0">
                  <a:moveTo>
                    <a:pt x="128" y="0"/>
                  </a:moveTo>
                  <a:lnTo>
                    <a:pt x="1" y="64"/>
                  </a:lnTo>
                  <a:lnTo>
                    <a:pt x="1" y="226"/>
                  </a:lnTo>
                  <a:lnTo>
                    <a:pt x="128" y="226"/>
                  </a:lnTo>
                  <a:lnTo>
                    <a:pt x="128" y="1576"/>
                  </a:lnTo>
                  <a:lnTo>
                    <a:pt x="408" y="1576"/>
                  </a:lnTo>
                  <a:lnTo>
                    <a:pt x="4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3"/>
            <p:cNvSpPr/>
            <p:nvPr/>
          </p:nvSpPr>
          <p:spPr>
            <a:xfrm>
              <a:off x="2872175" y="1648075"/>
              <a:ext cx="21000" cy="40475"/>
            </a:xfrm>
            <a:custGeom>
              <a:avLst/>
              <a:gdLst/>
              <a:ahLst/>
              <a:cxnLst/>
              <a:rect l="l" t="t" r="r" b="b"/>
              <a:pathLst>
                <a:path w="840" h="1619" extrusionOk="0">
                  <a:moveTo>
                    <a:pt x="419" y="220"/>
                  </a:moveTo>
                  <a:cubicBezTo>
                    <a:pt x="487" y="220"/>
                    <a:pt x="555" y="266"/>
                    <a:pt x="555" y="356"/>
                  </a:cubicBezTo>
                  <a:lnTo>
                    <a:pt x="555" y="1265"/>
                  </a:lnTo>
                  <a:cubicBezTo>
                    <a:pt x="549" y="1349"/>
                    <a:pt x="484" y="1392"/>
                    <a:pt x="419" y="1392"/>
                  </a:cubicBezTo>
                  <a:cubicBezTo>
                    <a:pt x="354" y="1392"/>
                    <a:pt x="289" y="1349"/>
                    <a:pt x="283" y="1265"/>
                  </a:cubicBezTo>
                  <a:lnTo>
                    <a:pt x="283" y="356"/>
                  </a:lnTo>
                  <a:cubicBezTo>
                    <a:pt x="283" y="266"/>
                    <a:pt x="351" y="220"/>
                    <a:pt x="419" y="220"/>
                  </a:cubicBezTo>
                  <a:close/>
                  <a:moveTo>
                    <a:pt x="420" y="0"/>
                  </a:moveTo>
                  <a:cubicBezTo>
                    <a:pt x="135" y="0"/>
                    <a:pt x="0" y="194"/>
                    <a:pt x="0" y="354"/>
                  </a:cubicBezTo>
                  <a:lnTo>
                    <a:pt x="0" y="1267"/>
                  </a:lnTo>
                  <a:cubicBezTo>
                    <a:pt x="0" y="1427"/>
                    <a:pt x="135" y="1618"/>
                    <a:pt x="420" y="1618"/>
                  </a:cubicBezTo>
                  <a:cubicBezTo>
                    <a:pt x="705" y="1618"/>
                    <a:pt x="840" y="1427"/>
                    <a:pt x="840" y="1267"/>
                  </a:cubicBezTo>
                  <a:lnTo>
                    <a:pt x="840" y="354"/>
                  </a:lnTo>
                  <a:cubicBezTo>
                    <a:pt x="840" y="194"/>
                    <a:pt x="702"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3"/>
            <p:cNvSpPr/>
            <p:nvPr/>
          </p:nvSpPr>
          <p:spPr>
            <a:xfrm>
              <a:off x="3035100" y="1648075"/>
              <a:ext cx="21025" cy="40475"/>
            </a:xfrm>
            <a:custGeom>
              <a:avLst/>
              <a:gdLst/>
              <a:ahLst/>
              <a:cxnLst/>
              <a:rect l="l" t="t" r="r" b="b"/>
              <a:pathLst>
                <a:path w="841" h="1619" extrusionOk="0">
                  <a:moveTo>
                    <a:pt x="422" y="220"/>
                  </a:moveTo>
                  <a:cubicBezTo>
                    <a:pt x="490" y="220"/>
                    <a:pt x="558" y="266"/>
                    <a:pt x="558" y="356"/>
                  </a:cubicBezTo>
                  <a:lnTo>
                    <a:pt x="558" y="1265"/>
                  </a:lnTo>
                  <a:cubicBezTo>
                    <a:pt x="552" y="1349"/>
                    <a:pt x="486" y="1392"/>
                    <a:pt x="421" y="1392"/>
                  </a:cubicBezTo>
                  <a:cubicBezTo>
                    <a:pt x="355" y="1392"/>
                    <a:pt x="290" y="1349"/>
                    <a:pt x="285" y="1265"/>
                  </a:cubicBezTo>
                  <a:lnTo>
                    <a:pt x="285" y="356"/>
                  </a:lnTo>
                  <a:cubicBezTo>
                    <a:pt x="285" y="266"/>
                    <a:pt x="353" y="220"/>
                    <a:pt x="422" y="220"/>
                  </a:cubicBezTo>
                  <a:close/>
                  <a:moveTo>
                    <a:pt x="420" y="0"/>
                  </a:moveTo>
                  <a:cubicBezTo>
                    <a:pt x="138" y="0"/>
                    <a:pt x="1" y="194"/>
                    <a:pt x="1" y="354"/>
                  </a:cubicBezTo>
                  <a:lnTo>
                    <a:pt x="1" y="1267"/>
                  </a:lnTo>
                  <a:cubicBezTo>
                    <a:pt x="1" y="1427"/>
                    <a:pt x="138" y="1618"/>
                    <a:pt x="420" y="1618"/>
                  </a:cubicBezTo>
                  <a:cubicBezTo>
                    <a:pt x="705" y="1618"/>
                    <a:pt x="840" y="1427"/>
                    <a:pt x="840" y="1267"/>
                  </a:cubicBezTo>
                  <a:lnTo>
                    <a:pt x="840" y="354"/>
                  </a:lnTo>
                  <a:cubicBezTo>
                    <a:pt x="840" y="194"/>
                    <a:pt x="705" y="0"/>
                    <a:pt x="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3"/>
            <p:cNvSpPr/>
            <p:nvPr/>
          </p:nvSpPr>
          <p:spPr>
            <a:xfrm>
              <a:off x="1044925" y="704250"/>
              <a:ext cx="103925" cy="549625"/>
            </a:xfrm>
            <a:custGeom>
              <a:avLst/>
              <a:gdLst/>
              <a:ahLst/>
              <a:cxnLst/>
              <a:rect l="l" t="t" r="r" b="b"/>
              <a:pathLst>
                <a:path w="4157" h="21985" extrusionOk="0">
                  <a:moveTo>
                    <a:pt x="2944" y="693"/>
                  </a:moveTo>
                  <a:cubicBezTo>
                    <a:pt x="3231" y="695"/>
                    <a:pt x="3464" y="926"/>
                    <a:pt x="3464" y="1213"/>
                  </a:cubicBezTo>
                  <a:lnTo>
                    <a:pt x="3464" y="20774"/>
                  </a:lnTo>
                  <a:cubicBezTo>
                    <a:pt x="3464" y="21062"/>
                    <a:pt x="3231" y="21292"/>
                    <a:pt x="2944" y="21292"/>
                  </a:cubicBezTo>
                  <a:lnTo>
                    <a:pt x="1213" y="21292"/>
                  </a:lnTo>
                  <a:cubicBezTo>
                    <a:pt x="926" y="21292"/>
                    <a:pt x="695" y="21062"/>
                    <a:pt x="695" y="20774"/>
                  </a:cubicBezTo>
                  <a:lnTo>
                    <a:pt x="695" y="1213"/>
                  </a:lnTo>
                  <a:cubicBezTo>
                    <a:pt x="695" y="926"/>
                    <a:pt x="926" y="695"/>
                    <a:pt x="1213" y="693"/>
                  </a:cubicBezTo>
                  <a:close/>
                  <a:moveTo>
                    <a:pt x="1213" y="1"/>
                  </a:moveTo>
                  <a:cubicBezTo>
                    <a:pt x="545" y="3"/>
                    <a:pt x="3" y="546"/>
                    <a:pt x="1" y="1213"/>
                  </a:cubicBezTo>
                  <a:lnTo>
                    <a:pt x="1" y="20774"/>
                  </a:lnTo>
                  <a:cubicBezTo>
                    <a:pt x="3" y="21442"/>
                    <a:pt x="545" y="21985"/>
                    <a:pt x="1213" y="21985"/>
                  </a:cubicBezTo>
                  <a:lnTo>
                    <a:pt x="2944" y="21985"/>
                  </a:lnTo>
                  <a:cubicBezTo>
                    <a:pt x="3614" y="21985"/>
                    <a:pt x="4156" y="21442"/>
                    <a:pt x="4156" y="20774"/>
                  </a:cubicBezTo>
                  <a:lnTo>
                    <a:pt x="4156" y="1213"/>
                  </a:lnTo>
                  <a:cubicBezTo>
                    <a:pt x="4156" y="546"/>
                    <a:pt x="3614" y="3"/>
                    <a:pt x="29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3"/>
            <p:cNvSpPr/>
            <p:nvPr/>
          </p:nvSpPr>
          <p:spPr>
            <a:xfrm>
              <a:off x="3187050" y="704250"/>
              <a:ext cx="103900" cy="549625"/>
            </a:xfrm>
            <a:custGeom>
              <a:avLst/>
              <a:gdLst/>
              <a:ahLst/>
              <a:cxnLst/>
              <a:rect l="l" t="t" r="r" b="b"/>
              <a:pathLst>
                <a:path w="4156" h="21985" extrusionOk="0">
                  <a:moveTo>
                    <a:pt x="2943" y="693"/>
                  </a:moveTo>
                  <a:cubicBezTo>
                    <a:pt x="3231" y="695"/>
                    <a:pt x="3464" y="926"/>
                    <a:pt x="3464" y="1213"/>
                  </a:cubicBezTo>
                  <a:lnTo>
                    <a:pt x="3464" y="20774"/>
                  </a:lnTo>
                  <a:cubicBezTo>
                    <a:pt x="3464" y="21062"/>
                    <a:pt x="3231" y="21292"/>
                    <a:pt x="2943" y="21292"/>
                  </a:cubicBezTo>
                  <a:lnTo>
                    <a:pt x="1213" y="21292"/>
                  </a:lnTo>
                  <a:cubicBezTo>
                    <a:pt x="926" y="21292"/>
                    <a:pt x="695" y="21059"/>
                    <a:pt x="692" y="20774"/>
                  </a:cubicBezTo>
                  <a:lnTo>
                    <a:pt x="692" y="1213"/>
                  </a:lnTo>
                  <a:cubicBezTo>
                    <a:pt x="695" y="926"/>
                    <a:pt x="926" y="695"/>
                    <a:pt x="1213" y="693"/>
                  </a:cubicBezTo>
                  <a:close/>
                  <a:moveTo>
                    <a:pt x="1213" y="1"/>
                  </a:moveTo>
                  <a:cubicBezTo>
                    <a:pt x="545" y="3"/>
                    <a:pt x="3" y="546"/>
                    <a:pt x="0" y="1213"/>
                  </a:cubicBezTo>
                  <a:lnTo>
                    <a:pt x="0" y="20774"/>
                  </a:lnTo>
                  <a:cubicBezTo>
                    <a:pt x="3" y="21442"/>
                    <a:pt x="545" y="21985"/>
                    <a:pt x="1213" y="21985"/>
                  </a:cubicBezTo>
                  <a:lnTo>
                    <a:pt x="2943" y="21985"/>
                  </a:lnTo>
                  <a:cubicBezTo>
                    <a:pt x="3614" y="21985"/>
                    <a:pt x="4156" y="21442"/>
                    <a:pt x="4156" y="20774"/>
                  </a:cubicBezTo>
                  <a:lnTo>
                    <a:pt x="4156" y="1213"/>
                  </a:lnTo>
                  <a:cubicBezTo>
                    <a:pt x="4156" y="546"/>
                    <a:pt x="3614" y="3"/>
                    <a:pt x="29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3"/>
            <p:cNvSpPr/>
            <p:nvPr/>
          </p:nvSpPr>
          <p:spPr>
            <a:xfrm>
              <a:off x="2601475" y="594975"/>
              <a:ext cx="127300" cy="122500"/>
            </a:xfrm>
            <a:custGeom>
              <a:avLst/>
              <a:gdLst/>
              <a:ahLst/>
              <a:cxnLst/>
              <a:rect l="l" t="t" r="r" b="b"/>
              <a:pathLst>
                <a:path w="5092" h="4900" extrusionOk="0">
                  <a:moveTo>
                    <a:pt x="2642" y="594"/>
                  </a:moveTo>
                  <a:cubicBezTo>
                    <a:pt x="3668" y="596"/>
                    <a:pt x="4498" y="1426"/>
                    <a:pt x="4498" y="2452"/>
                  </a:cubicBezTo>
                  <a:cubicBezTo>
                    <a:pt x="4498" y="3201"/>
                    <a:pt x="4046" y="3878"/>
                    <a:pt x="3354" y="4165"/>
                  </a:cubicBezTo>
                  <a:cubicBezTo>
                    <a:pt x="3124" y="4261"/>
                    <a:pt x="2882" y="4307"/>
                    <a:pt x="2642" y="4307"/>
                  </a:cubicBezTo>
                  <a:cubicBezTo>
                    <a:pt x="2159" y="4307"/>
                    <a:pt x="1685" y="4119"/>
                    <a:pt x="1329" y="3763"/>
                  </a:cubicBezTo>
                  <a:cubicBezTo>
                    <a:pt x="799" y="3233"/>
                    <a:pt x="639" y="2435"/>
                    <a:pt x="926" y="1740"/>
                  </a:cubicBezTo>
                  <a:cubicBezTo>
                    <a:pt x="1214" y="1048"/>
                    <a:pt x="1891" y="594"/>
                    <a:pt x="2642" y="594"/>
                  </a:cubicBezTo>
                  <a:close/>
                  <a:moveTo>
                    <a:pt x="2644" y="1"/>
                  </a:moveTo>
                  <a:cubicBezTo>
                    <a:pt x="2006" y="1"/>
                    <a:pt x="1379" y="249"/>
                    <a:pt x="909" y="719"/>
                  </a:cubicBezTo>
                  <a:cubicBezTo>
                    <a:pt x="210" y="1419"/>
                    <a:pt x="1" y="2474"/>
                    <a:pt x="379" y="3387"/>
                  </a:cubicBezTo>
                  <a:cubicBezTo>
                    <a:pt x="759" y="4303"/>
                    <a:pt x="1650" y="4899"/>
                    <a:pt x="2642" y="4899"/>
                  </a:cubicBezTo>
                  <a:cubicBezTo>
                    <a:pt x="3995" y="4899"/>
                    <a:pt x="5092" y="3802"/>
                    <a:pt x="5092" y="2452"/>
                  </a:cubicBezTo>
                  <a:cubicBezTo>
                    <a:pt x="5092" y="1460"/>
                    <a:pt x="4495" y="567"/>
                    <a:pt x="3580" y="186"/>
                  </a:cubicBezTo>
                  <a:cubicBezTo>
                    <a:pt x="3277" y="61"/>
                    <a:pt x="2959" y="1"/>
                    <a:pt x="2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3"/>
            <p:cNvSpPr/>
            <p:nvPr/>
          </p:nvSpPr>
          <p:spPr>
            <a:xfrm>
              <a:off x="2538950" y="1316300"/>
              <a:ext cx="127375" cy="122550"/>
            </a:xfrm>
            <a:custGeom>
              <a:avLst/>
              <a:gdLst/>
              <a:ahLst/>
              <a:cxnLst/>
              <a:rect l="l" t="t" r="r" b="b"/>
              <a:pathLst>
                <a:path w="5095" h="4902" extrusionOk="0">
                  <a:moveTo>
                    <a:pt x="2644" y="596"/>
                  </a:moveTo>
                  <a:cubicBezTo>
                    <a:pt x="3668" y="596"/>
                    <a:pt x="4500" y="1425"/>
                    <a:pt x="4500" y="2451"/>
                  </a:cubicBezTo>
                  <a:cubicBezTo>
                    <a:pt x="4500" y="3202"/>
                    <a:pt x="4048" y="3880"/>
                    <a:pt x="3354" y="4167"/>
                  </a:cubicBezTo>
                  <a:cubicBezTo>
                    <a:pt x="3125" y="4262"/>
                    <a:pt x="2884" y="4308"/>
                    <a:pt x="2645" y="4308"/>
                  </a:cubicBezTo>
                  <a:cubicBezTo>
                    <a:pt x="2162" y="4308"/>
                    <a:pt x="1686" y="4119"/>
                    <a:pt x="1331" y="3765"/>
                  </a:cubicBezTo>
                  <a:cubicBezTo>
                    <a:pt x="801" y="3232"/>
                    <a:pt x="641" y="2434"/>
                    <a:pt x="928" y="1739"/>
                  </a:cubicBezTo>
                  <a:cubicBezTo>
                    <a:pt x="1216" y="1047"/>
                    <a:pt x="1893" y="596"/>
                    <a:pt x="2644" y="596"/>
                  </a:cubicBezTo>
                  <a:close/>
                  <a:moveTo>
                    <a:pt x="2645" y="1"/>
                  </a:moveTo>
                  <a:cubicBezTo>
                    <a:pt x="2007" y="1"/>
                    <a:pt x="1381" y="250"/>
                    <a:pt x="911" y="718"/>
                  </a:cubicBezTo>
                  <a:cubicBezTo>
                    <a:pt x="212" y="1420"/>
                    <a:pt x="1" y="2473"/>
                    <a:pt x="381" y="3389"/>
                  </a:cubicBezTo>
                  <a:cubicBezTo>
                    <a:pt x="759" y="4305"/>
                    <a:pt x="1653" y="4901"/>
                    <a:pt x="2644" y="4901"/>
                  </a:cubicBezTo>
                  <a:cubicBezTo>
                    <a:pt x="3997" y="4899"/>
                    <a:pt x="5092" y="3804"/>
                    <a:pt x="5094" y="2451"/>
                  </a:cubicBezTo>
                  <a:cubicBezTo>
                    <a:pt x="5094" y="1460"/>
                    <a:pt x="4498" y="566"/>
                    <a:pt x="3582" y="188"/>
                  </a:cubicBezTo>
                  <a:cubicBezTo>
                    <a:pt x="3279" y="62"/>
                    <a:pt x="2961" y="1"/>
                    <a:pt x="2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3"/>
            <p:cNvSpPr/>
            <p:nvPr/>
          </p:nvSpPr>
          <p:spPr>
            <a:xfrm>
              <a:off x="2206900" y="1141200"/>
              <a:ext cx="127300" cy="122500"/>
            </a:xfrm>
            <a:custGeom>
              <a:avLst/>
              <a:gdLst/>
              <a:ahLst/>
              <a:cxnLst/>
              <a:rect l="l" t="t" r="r" b="b"/>
              <a:pathLst>
                <a:path w="5092" h="4900" extrusionOk="0">
                  <a:moveTo>
                    <a:pt x="2642" y="594"/>
                  </a:moveTo>
                  <a:cubicBezTo>
                    <a:pt x="3668" y="594"/>
                    <a:pt x="4497" y="1426"/>
                    <a:pt x="4497" y="2450"/>
                  </a:cubicBezTo>
                  <a:cubicBezTo>
                    <a:pt x="4497" y="3201"/>
                    <a:pt x="4046" y="3878"/>
                    <a:pt x="3354" y="4165"/>
                  </a:cubicBezTo>
                  <a:cubicBezTo>
                    <a:pt x="3124" y="4260"/>
                    <a:pt x="2883" y="4307"/>
                    <a:pt x="2644" y="4307"/>
                  </a:cubicBezTo>
                  <a:cubicBezTo>
                    <a:pt x="2160" y="4307"/>
                    <a:pt x="1685" y="4118"/>
                    <a:pt x="1328" y="3763"/>
                  </a:cubicBezTo>
                  <a:cubicBezTo>
                    <a:pt x="798" y="3233"/>
                    <a:pt x="639" y="2432"/>
                    <a:pt x="926" y="1740"/>
                  </a:cubicBezTo>
                  <a:cubicBezTo>
                    <a:pt x="1213" y="1046"/>
                    <a:pt x="1891" y="594"/>
                    <a:pt x="2642" y="594"/>
                  </a:cubicBezTo>
                  <a:close/>
                  <a:moveTo>
                    <a:pt x="2643" y="1"/>
                  </a:moveTo>
                  <a:cubicBezTo>
                    <a:pt x="2005" y="1"/>
                    <a:pt x="1378" y="249"/>
                    <a:pt x="909" y="719"/>
                  </a:cubicBezTo>
                  <a:cubicBezTo>
                    <a:pt x="209" y="1419"/>
                    <a:pt x="0" y="2472"/>
                    <a:pt x="378" y="3387"/>
                  </a:cubicBezTo>
                  <a:cubicBezTo>
                    <a:pt x="759" y="4303"/>
                    <a:pt x="1650" y="4899"/>
                    <a:pt x="2642" y="4899"/>
                  </a:cubicBezTo>
                  <a:cubicBezTo>
                    <a:pt x="3994" y="4899"/>
                    <a:pt x="5089" y="3802"/>
                    <a:pt x="5091" y="2450"/>
                  </a:cubicBezTo>
                  <a:cubicBezTo>
                    <a:pt x="5091" y="1460"/>
                    <a:pt x="4495" y="567"/>
                    <a:pt x="3579" y="186"/>
                  </a:cubicBezTo>
                  <a:cubicBezTo>
                    <a:pt x="3276" y="61"/>
                    <a:pt x="2958" y="1"/>
                    <a:pt x="2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3"/>
            <p:cNvSpPr/>
            <p:nvPr/>
          </p:nvSpPr>
          <p:spPr>
            <a:xfrm>
              <a:off x="2291700" y="907250"/>
              <a:ext cx="127300" cy="122525"/>
            </a:xfrm>
            <a:custGeom>
              <a:avLst/>
              <a:gdLst/>
              <a:ahLst/>
              <a:cxnLst/>
              <a:rect l="l" t="t" r="r" b="b"/>
              <a:pathLst>
                <a:path w="5092" h="4901" extrusionOk="0">
                  <a:moveTo>
                    <a:pt x="2642" y="595"/>
                  </a:moveTo>
                  <a:cubicBezTo>
                    <a:pt x="3668" y="595"/>
                    <a:pt x="4498" y="1424"/>
                    <a:pt x="4500" y="2450"/>
                  </a:cubicBezTo>
                  <a:cubicBezTo>
                    <a:pt x="4500" y="3202"/>
                    <a:pt x="4046" y="3877"/>
                    <a:pt x="3354" y="4164"/>
                  </a:cubicBezTo>
                  <a:cubicBezTo>
                    <a:pt x="3123" y="4259"/>
                    <a:pt x="2882" y="4305"/>
                    <a:pt x="2642" y="4305"/>
                  </a:cubicBezTo>
                  <a:cubicBezTo>
                    <a:pt x="2159" y="4305"/>
                    <a:pt x="1686" y="4117"/>
                    <a:pt x="1331" y="3761"/>
                  </a:cubicBezTo>
                  <a:cubicBezTo>
                    <a:pt x="799" y="3231"/>
                    <a:pt x="641" y="2433"/>
                    <a:pt x="929" y="1739"/>
                  </a:cubicBezTo>
                  <a:cubicBezTo>
                    <a:pt x="1216" y="1046"/>
                    <a:pt x="1891" y="595"/>
                    <a:pt x="2642" y="595"/>
                  </a:cubicBezTo>
                  <a:close/>
                  <a:moveTo>
                    <a:pt x="2643" y="0"/>
                  </a:moveTo>
                  <a:cubicBezTo>
                    <a:pt x="2005" y="0"/>
                    <a:pt x="1379" y="250"/>
                    <a:pt x="911" y="717"/>
                  </a:cubicBezTo>
                  <a:cubicBezTo>
                    <a:pt x="209" y="1419"/>
                    <a:pt x="1" y="2473"/>
                    <a:pt x="379" y="3388"/>
                  </a:cubicBezTo>
                  <a:cubicBezTo>
                    <a:pt x="759" y="4304"/>
                    <a:pt x="1653" y="4900"/>
                    <a:pt x="2642" y="4900"/>
                  </a:cubicBezTo>
                  <a:cubicBezTo>
                    <a:pt x="3995" y="4898"/>
                    <a:pt x="5092" y="3803"/>
                    <a:pt x="5092" y="2450"/>
                  </a:cubicBezTo>
                  <a:cubicBezTo>
                    <a:pt x="5092" y="1459"/>
                    <a:pt x="4495" y="565"/>
                    <a:pt x="3580" y="187"/>
                  </a:cubicBezTo>
                  <a:cubicBezTo>
                    <a:pt x="3277" y="61"/>
                    <a:pt x="2958" y="0"/>
                    <a:pt x="26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3"/>
            <p:cNvSpPr/>
            <p:nvPr/>
          </p:nvSpPr>
          <p:spPr>
            <a:xfrm>
              <a:off x="1925175" y="1346475"/>
              <a:ext cx="127350" cy="122500"/>
            </a:xfrm>
            <a:custGeom>
              <a:avLst/>
              <a:gdLst/>
              <a:ahLst/>
              <a:cxnLst/>
              <a:rect l="l" t="t" r="r" b="b"/>
              <a:pathLst>
                <a:path w="5094" h="4900" extrusionOk="0">
                  <a:moveTo>
                    <a:pt x="2644" y="594"/>
                  </a:moveTo>
                  <a:cubicBezTo>
                    <a:pt x="3667" y="594"/>
                    <a:pt x="4497" y="1423"/>
                    <a:pt x="4500" y="2449"/>
                  </a:cubicBezTo>
                  <a:cubicBezTo>
                    <a:pt x="4500" y="3201"/>
                    <a:pt x="4048" y="3878"/>
                    <a:pt x="3353" y="4165"/>
                  </a:cubicBezTo>
                  <a:cubicBezTo>
                    <a:pt x="3123" y="4260"/>
                    <a:pt x="2882" y="4306"/>
                    <a:pt x="2643" y="4306"/>
                  </a:cubicBezTo>
                  <a:cubicBezTo>
                    <a:pt x="2160" y="4306"/>
                    <a:pt x="1685" y="4118"/>
                    <a:pt x="1331" y="3763"/>
                  </a:cubicBezTo>
                  <a:cubicBezTo>
                    <a:pt x="800" y="3230"/>
                    <a:pt x="641" y="2432"/>
                    <a:pt x="928" y="1740"/>
                  </a:cubicBezTo>
                  <a:cubicBezTo>
                    <a:pt x="1215" y="1045"/>
                    <a:pt x="1893" y="594"/>
                    <a:pt x="2644" y="594"/>
                  </a:cubicBezTo>
                  <a:close/>
                  <a:moveTo>
                    <a:pt x="2642" y="0"/>
                  </a:moveTo>
                  <a:cubicBezTo>
                    <a:pt x="2005" y="0"/>
                    <a:pt x="1379" y="249"/>
                    <a:pt x="911" y="717"/>
                  </a:cubicBezTo>
                  <a:cubicBezTo>
                    <a:pt x="209" y="1419"/>
                    <a:pt x="0" y="2472"/>
                    <a:pt x="378" y="3387"/>
                  </a:cubicBezTo>
                  <a:cubicBezTo>
                    <a:pt x="759" y="4303"/>
                    <a:pt x="1652" y="4899"/>
                    <a:pt x="2644" y="4899"/>
                  </a:cubicBezTo>
                  <a:cubicBezTo>
                    <a:pt x="3994" y="4897"/>
                    <a:pt x="5091" y="3802"/>
                    <a:pt x="5094" y="2449"/>
                  </a:cubicBezTo>
                  <a:cubicBezTo>
                    <a:pt x="5091" y="1458"/>
                    <a:pt x="4495" y="564"/>
                    <a:pt x="3579" y="186"/>
                  </a:cubicBezTo>
                  <a:cubicBezTo>
                    <a:pt x="3276" y="61"/>
                    <a:pt x="2958" y="0"/>
                    <a:pt x="2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3"/>
            <p:cNvSpPr/>
            <p:nvPr/>
          </p:nvSpPr>
          <p:spPr>
            <a:xfrm>
              <a:off x="2075325" y="434125"/>
              <a:ext cx="127375" cy="122500"/>
            </a:xfrm>
            <a:custGeom>
              <a:avLst/>
              <a:gdLst/>
              <a:ahLst/>
              <a:cxnLst/>
              <a:rect l="l" t="t" r="r" b="b"/>
              <a:pathLst>
                <a:path w="5095" h="4900" extrusionOk="0">
                  <a:moveTo>
                    <a:pt x="2644" y="594"/>
                  </a:moveTo>
                  <a:cubicBezTo>
                    <a:pt x="3668" y="594"/>
                    <a:pt x="4500" y="1426"/>
                    <a:pt x="4500" y="2450"/>
                  </a:cubicBezTo>
                  <a:cubicBezTo>
                    <a:pt x="4500" y="3201"/>
                    <a:pt x="4048" y="3879"/>
                    <a:pt x="3354" y="4166"/>
                  </a:cubicBezTo>
                  <a:cubicBezTo>
                    <a:pt x="3125" y="4261"/>
                    <a:pt x="2884" y="4307"/>
                    <a:pt x="2645" y="4307"/>
                  </a:cubicBezTo>
                  <a:cubicBezTo>
                    <a:pt x="2162" y="4307"/>
                    <a:pt x="1686" y="4118"/>
                    <a:pt x="1331" y="3763"/>
                  </a:cubicBezTo>
                  <a:cubicBezTo>
                    <a:pt x="801" y="3231"/>
                    <a:pt x="641" y="2433"/>
                    <a:pt x="929" y="1741"/>
                  </a:cubicBezTo>
                  <a:cubicBezTo>
                    <a:pt x="1216" y="1046"/>
                    <a:pt x="1893" y="594"/>
                    <a:pt x="2644" y="594"/>
                  </a:cubicBezTo>
                  <a:close/>
                  <a:moveTo>
                    <a:pt x="2645" y="1"/>
                  </a:moveTo>
                  <a:cubicBezTo>
                    <a:pt x="2008" y="1"/>
                    <a:pt x="1381" y="249"/>
                    <a:pt x="911" y="717"/>
                  </a:cubicBezTo>
                  <a:cubicBezTo>
                    <a:pt x="212" y="1419"/>
                    <a:pt x="1" y="2472"/>
                    <a:pt x="381" y="3388"/>
                  </a:cubicBezTo>
                  <a:cubicBezTo>
                    <a:pt x="759" y="4303"/>
                    <a:pt x="1653" y="4900"/>
                    <a:pt x="2644" y="4900"/>
                  </a:cubicBezTo>
                  <a:cubicBezTo>
                    <a:pt x="3997" y="4897"/>
                    <a:pt x="5092" y="3802"/>
                    <a:pt x="5094" y="2450"/>
                  </a:cubicBezTo>
                  <a:cubicBezTo>
                    <a:pt x="5094" y="1458"/>
                    <a:pt x="4498" y="565"/>
                    <a:pt x="3582" y="187"/>
                  </a:cubicBezTo>
                  <a:cubicBezTo>
                    <a:pt x="3279" y="62"/>
                    <a:pt x="2961" y="1"/>
                    <a:pt x="2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3"/>
            <p:cNvSpPr/>
            <p:nvPr/>
          </p:nvSpPr>
          <p:spPr>
            <a:xfrm>
              <a:off x="1543225" y="530900"/>
              <a:ext cx="127300" cy="122500"/>
            </a:xfrm>
            <a:custGeom>
              <a:avLst/>
              <a:gdLst/>
              <a:ahLst/>
              <a:cxnLst/>
              <a:rect l="l" t="t" r="r" b="b"/>
              <a:pathLst>
                <a:path w="5092" h="4900" extrusionOk="0">
                  <a:moveTo>
                    <a:pt x="2642" y="594"/>
                  </a:moveTo>
                  <a:cubicBezTo>
                    <a:pt x="3668" y="594"/>
                    <a:pt x="4497" y="1426"/>
                    <a:pt x="4500" y="2450"/>
                  </a:cubicBezTo>
                  <a:cubicBezTo>
                    <a:pt x="4500" y="3201"/>
                    <a:pt x="4046" y="3879"/>
                    <a:pt x="3353" y="4166"/>
                  </a:cubicBezTo>
                  <a:cubicBezTo>
                    <a:pt x="3124" y="4261"/>
                    <a:pt x="2883" y="4307"/>
                    <a:pt x="2644" y="4307"/>
                  </a:cubicBezTo>
                  <a:cubicBezTo>
                    <a:pt x="2160" y="4307"/>
                    <a:pt x="1686" y="4118"/>
                    <a:pt x="1331" y="3763"/>
                  </a:cubicBezTo>
                  <a:cubicBezTo>
                    <a:pt x="798" y="3233"/>
                    <a:pt x="641" y="2433"/>
                    <a:pt x="928" y="1741"/>
                  </a:cubicBezTo>
                  <a:cubicBezTo>
                    <a:pt x="1215" y="1046"/>
                    <a:pt x="1893" y="594"/>
                    <a:pt x="2642" y="594"/>
                  </a:cubicBezTo>
                  <a:close/>
                  <a:moveTo>
                    <a:pt x="2642" y="1"/>
                  </a:moveTo>
                  <a:cubicBezTo>
                    <a:pt x="2005" y="1"/>
                    <a:pt x="1379" y="249"/>
                    <a:pt x="911" y="717"/>
                  </a:cubicBezTo>
                  <a:cubicBezTo>
                    <a:pt x="209" y="1419"/>
                    <a:pt x="0" y="2472"/>
                    <a:pt x="378" y="3388"/>
                  </a:cubicBezTo>
                  <a:cubicBezTo>
                    <a:pt x="759" y="4303"/>
                    <a:pt x="1652" y="4900"/>
                    <a:pt x="2642" y="4900"/>
                  </a:cubicBezTo>
                  <a:cubicBezTo>
                    <a:pt x="3994" y="4897"/>
                    <a:pt x="5091" y="3802"/>
                    <a:pt x="5091" y="2450"/>
                  </a:cubicBezTo>
                  <a:cubicBezTo>
                    <a:pt x="5091" y="1458"/>
                    <a:pt x="4495" y="567"/>
                    <a:pt x="3579" y="187"/>
                  </a:cubicBezTo>
                  <a:cubicBezTo>
                    <a:pt x="3276" y="62"/>
                    <a:pt x="2958" y="1"/>
                    <a:pt x="2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3"/>
            <p:cNvSpPr/>
            <p:nvPr/>
          </p:nvSpPr>
          <p:spPr>
            <a:xfrm>
              <a:off x="2980925" y="922300"/>
              <a:ext cx="127350" cy="122500"/>
            </a:xfrm>
            <a:custGeom>
              <a:avLst/>
              <a:gdLst/>
              <a:ahLst/>
              <a:cxnLst/>
              <a:rect l="l" t="t" r="r" b="b"/>
              <a:pathLst>
                <a:path w="5094" h="4900" extrusionOk="0">
                  <a:moveTo>
                    <a:pt x="2644" y="594"/>
                  </a:moveTo>
                  <a:cubicBezTo>
                    <a:pt x="3667" y="597"/>
                    <a:pt x="4499" y="1426"/>
                    <a:pt x="4499" y="2450"/>
                  </a:cubicBezTo>
                  <a:cubicBezTo>
                    <a:pt x="4499" y="3201"/>
                    <a:pt x="4048" y="3878"/>
                    <a:pt x="3353" y="4166"/>
                  </a:cubicBezTo>
                  <a:cubicBezTo>
                    <a:pt x="3124" y="4261"/>
                    <a:pt x="2883" y="4307"/>
                    <a:pt x="2645" y="4307"/>
                  </a:cubicBezTo>
                  <a:cubicBezTo>
                    <a:pt x="2161" y="4307"/>
                    <a:pt x="1685" y="4118"/>
                    <a:pt x="1330" y="3763"/>
                  </a:cubicBezTo>
                  <a:cubicBezTo>
                    <a:pt x="800" y="3233"/>
                    <a:pt x="641" y="2435"/>
                    <a:pt x="928" y="1740"/>
                  </a:cubicBezTo>
                  <a:cubicBezTo>
                    <a:pt x="1215" y="1046"/>
                    <a:pt x="1893" y="594"/>
                    <a:pt x="2644" y="594"/>
                  </a:cubicBezTo>
                  <a:close/>
                  <a:moveTo>
                    <a:pt x="2645" y="1"/>
                  </a:moveTo>
                  <a:cubicBezTo>
                    <a:pt x="2007" y="1"/>
                    <a:pt x="1380" y="250"/>
                    <a:pt x="911" y="719"/>
                  </a:cubicBezTo>
                  <a:cubicBezTo>
                    <a:pt x="211" y="1419"/>
                    <a:pt x="0" y="2472"/>
                    <a:pt x="381" y="3388"/>
                  </a:cubicBezTo>
                  <a:cubicBezTo>
                    <a:pt x="759" y="4303"/>
                    <a:pt x="1652" y="4900"/>
                    <a:pt x="2644" y="4900"/>
                  </a:cubicBezTo>
                  <a:cubicBezTo>
                    <a:pt x="3996" y="4900"/>
                    <a:pt x="5091" y="3802"/>
                    <a:pt x="5093" y="2450"/>
                  </a:cubicBezTo>
                  <a:cubicBezTo>
                    <a:pt x="5093" y="1461"/>
                    <a:pt x="4497" y="567"/>
                    <a:pt x="3581" y="187"/>
                  </a:cubicBezTo>
                  <a:cubicBezTo>
                    <a:pt x="3278" y="62"/>
                    <a:pt x="2960" y="1"/>
                    <a:pt x="2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3"/>
            <p:cNvSpPr/>
            <p:nvPr/>
          </p:nvSpPr>
          <p:spPr>
            <a:xfrm>
              <a:off x="1621475" y="713075"/>
              <a:ext cx="83275" cy="81600"/>
            </a:xfrm>
            <a:custGeom>
              <a:avLst/>
              <a:gdLst/>
              <a:ahLst/>
              <a:cxnLst/>
              <a:rect l="l" t="t" r="r" b="b"/>
              <a:pathLst>
                <a:path w="3331" h="3264" extrusionOk="0">
                  <a:moveTo>
                    <a:pt x="380" y="0"/>
                  </a:moveTo>
                  <a:cubicBezTo>
                    <a:pt x="291" y="0"/>
                    <a:pt x="203" y="34"/>
                    <a:pt x="135" y="102"/>
                  </a:cubicBezTo>
                  <a:cubicBezTo>
                    <a:pt x="5" y="234"/>
                    <a:pt x="0" y="448"/>
                    <a:pt x="130" y="583"/>
                  </a:cubicBezTo>
                  <a:lnTo>
                    <a:pt x="1178" y="1631"/>
                  </a:lnTo>
                  <a:lnTo>
                    <a:pt x="130" y="2679"/>
                  </a:lnTo>
                  <a:cubicBezTo>
                    <a:pt x="0" y="2814"/>
                    <a:pt x="0" y="3030"/>
                    <a:pt x="133" y="3163"/>
                  </a:cubicBezTo>
                  <a:cubicBezTo>
                    <a:pt x="201" y="3230"/>
                    <a:pt x="290" y="3264"/>
                    <a:pt x="378" y="3264"/>
                  </a:cubicBezTo>
                  <a:cubicBezTo>
                    <a:pt x="465" y="3264"/>
                    <a:pt x="551" y="3232"/>
                    <a:pt x="619" y="3168"/>
                  </a:cubicBezTo>
                  <a:lnTo>
                    <a:pt x="1667" y="2119"/>
                  </a:lnTo>
                  <a:lnTo>
                    <a:pt x="2712" y="3168"/>
                  </a:lnTo>
                  <a:cubicBezTo>
                    <a:pt x="2780" y="3232"/>
                    <a:pt x="2866" y="3264"/>
                    <a:pt x="2953" y="3264"/>
                  </a:cubicBezTo>
                  <a:cubicBezTo>
                    <a:pt x="3041" y="3264"/>
                    <a:pt x="3130" y="3230"/>
                    <a:pt x="3198" y="3163"/>
                  </a:cubicBezTo>
                  <a:cubicBezTo>
                    <a:pt x="3331" y="3030"/>
                    <a:pt x="3331" y="2814"/>
                    <a:pt x="3201" y="2679"/>
                  </a:cubicBezTo>
                  <a:lnTo>
                    <a:pt x="2153" y="1631"/>
                  </a:lnTo>
                  <a:lnTo>
                    <a:pt x="3201" y="583"/>
                  </a:lnTo>
                  <a:cubicBezTo>
                    <a:pt x="3329" y="448"/>
                    <a:pt x="3326" y="234"/>
                    <a:pt x="3194" y="102"/>
                  </a:cubicBezTo>
                  <a:cubicBezTo>
                    <a:pt x="3126" y="35"/>
                    <a:pt x="3038" y="2"/>
                    <a:pt x="2950" y="2"/>
                  </a:cubicBezTo>
                  <a:cubicBezTo>
                    <a:pt x="2865" y="2"/>
                    <a:pt x="2780" y="33"/>
                    <a:pt x="2712" y="97"/>
                  </a:cubicBezTo>
                  <a:lnTo>
                    <a:pt x="1664" y="1143"/>
                  </a:lnTo>
                  <a:lnTo>
                    <a:pt x="616" y="94"/>
                  </a:lnTo>
                  <a:cubicBezTo>
                    <a:pt x="550" y="32"/>
                    <a:pt x="465" y="0"/>
                    <a:pt x="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3"/>
            <p:cNvSpPr/>
            <p:nvPr/>
          </p:nvSpPr>
          <p:spPr>
            <a:xfrm>
              <a:off x="1729775" y="529775"/>
              <a:ext cx="83600" cy="81850"/>
            </a:xfrm>
            <a:custGeom>
              <a:avLst/>
              <a:gdLst/>
              <a:ahLst/>
              <a:cxnLst/>
              <a:rect l="l" t="t" r="r" b="b"/>
              <a:pathLst>
                <a:path w="3344" h="3274" extrusionOk="0">
                  <a:moveTo>
                    <a:pt x="379" y="0"/>
                  </a:moveTo>
                  <a:cubicBezTo>
                    <a:pt x="291" y="0"/>
                    <a:pt x="203" y="34"/>
                    <a:pt x="135" y="102"/>
                  </a:cubicBezTo>
                  <a:cubicBezTo>
                    <a:pt x="3" y="234"/>
                    <a:pt x="0" y="445"/>
                    <a:pt x="128" y="583"/>
                  </a:cubicBezTo>
                  <a:lnTo>
                    <a:pt x="1176" y="1631"/>
                  </a:lnTo>
                  <a:lnTo>
                    <a:pt x="128" y="2679"/>
                  </a:lnTo>
                  <a:cubicBezTo>
                    <a:pt x="0" y="2814"/>
                    <a:pt x="3" y="3028"/>
                    <a:pt x="135" y="3158"/>
                  </a:cubicBezTo>
                  <a:cubicBezTo>
                    <a:pt x="203" y="3225"/>
                    <a:pt x="291" y="3259"/>
                    <a:pt x="379" y="3259"/>
                  </a:cubicBezTo>
                  <a:cubicBezTo>
                    <a:pt x="464" y="3259"/>
                    <a:pt x="549" y="3228"/>
                    <a:pt x="617" y="3165"/>
                  </a:cubicBezTo>
                  <a:lnTo>
                    <a:pt x="1665" y="2117"/>
                  </a:lnTo>
                  <a:lnTo>
                    <a:pt x="2713" y="3165"/>
                  </a:lnTo>
                  <a:cubicBezTo>
                    <a:pt x="2780" y="3238"/>
                    <a:pt x="2871" y="3274"/>
                    <a:pt x="2962" y="3274"/>
                  </a:cubicBezTo>
                  <a:cubicBezTo>
                    <a:pt x="3050" y="3274"/>
                    <a:pt x="3139" y="3240"/>
                    <a:pt x="3206" y="3172"/>
                  </a:cubicBezTo>
                  <a:cubicBezTo>
                    <a:pt x="3344" y="3035"/>
                    <a:pt x="3341" y="2812"/>
                    <a:pt x="3199" y="2679"/>
                  </a:cubicBezTo>
                  <a:lnTo>
                    <a:pt x="2153" y="1631"/>
                  </a:lnTo>
                  <a:lnTo>
                    <a:pt x="3199" y="583"/>
                  </a:lnTo>
                  <a:cubicBezTo>
                    <a:pt x="3329" y="445"/>
                    <a:pt x="3324" y="234"/>
                    <a:pt x="3194" y="102"/>
                  </a:cubicBezTo>
                  <a:cubicBezTo>
                    <a:pt x="3126" y="34"/>
                    <a:pt x="3038" y="0"/>
                    <a:pt x="2949" y="0"/>
                  </a:cubicBezTo>
                  <a:cubicBezTo>
                    <a:pt x="2864" y="0"/>
                    <a:pt x="2779" y="32"/>
                    <a:pt x="2713" y="94"/>
                  </a:cubicBezTo>
                  <a:lnTo>
                    <a:pt x="1665" y="1142"/>
                  </a:lnTo>
                  <a:lnTo>
                    <a:pt x="617" y="94"/>
                  </a:lnTo>
                  <a:cubicBezTo>
                    <a:pt x="549" y="32"/>
                    <a:pt x="464" y="0"/>
                    <a:pt x="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3"/>
            <p:cNvSpPr/>
            <p:nvPr/>
          </p:nvSpPr>
          <p:spPr>
            <a:xfrm>
              <a:off x="1258975" y="914850"/>
              <a:ext cx="83300" cy="81525"/>
            </a:xfrm>
            <a:custGeom>
              <a:avLst/>
              <a:gdLst/>
              <a:ahLst/>
              <a:cxnLst/>
              <a:rect l="l" t="t" r="r" b="b"/>
              <a:pathLst>
                <a:path w="3332" h="3261" extrusionOk="0">
                  <a:moveTo>
                    <a:pt x="381" y="0"/>
                  </a:moveTo>
                  <a:cubicBezTo>
                    <a:pt x="293" y="0"/>
                    <a:pt x="205" y="34"/>
                    <a:pt x="138" y="102"/>
                  </a:cubicBezTo>
                  <a:cubicBezTo>
                    <a:pt x="5" y="232"/>
                    <a:pt x="3" y="445"/>
                    <a:pt x="130" y="580"/>
                  </a:cubicBezTo>
                  <a:lnTo>
                    <a:pt x="1179" y="1629"/>
                  </a:lnTo>
                  <a:lnTo>
                    <a:pt x="130" y="2677"/>
                  </a:lnTo>
                  <a:cubicBezTo>
                    <a:pt x="0" y="2812"/>
                    <a:pt x="0" y="3028"/>
                    <a:pt x="133" y="3160"/>
                  </a:cubicBezTo>
                  <a:cubicBezTo>
                    <a:pt x="201" y="3227"/>
                    <a:pt x="289" y="3261"/>
                    <a:pt x="377" y="3261"/>
                  </a:cubicBezTo>
                  <a:cubicBezTo>
                    <a:pt x="464" y="3261"/>
                    <a:pt x="551" y="3228"/>
                    <a:pt x="619" y="3163"/>
                  </a:cubicBezTo>
                  <a:lnTo>
                    <a:pt x="1667" y="2115"/>
                  </a:lnTo>
                  <a:lnTo>
                    <a:pt x="2715" y="3163"/>
                  </a:lnTo>
                  <a:cubicBezTo>
                    <a:pt x="2782" y="3228"/>
                    <a:pt x="2868" y="3261"/>
                    <a:pt x="2955" y="3261"/>
                  </a:cubicBezTo>
                  <a:cubicBezTo>
                    <a:pt x="3043" y="3261"/>
                    <a:pt x="3131" y="3227"/>
                    <a:pt x="3199" y="3160"/>
                  </a:cubicBezTo>
                  <a:cubicBezTo>
                    <a:pt x="3331" y="3028"/>
                    <a:pt x="3331" y="2812"/>
                    <a:pt x="3201" y="2677"/>
                  </a:cubicBezTo>
                  <a:lnTo>
                    <a:pt x="2153" y="1629"/>
                  </a:lnTo>
                  <a:lnTo>
                    <a:pt x="3201" y="580"/>
                  </a:lnTo>
                  <a:cubicBezTo>
                    <a:pt x="3329" y="445"/>
                    <a:pt x="3326" y="232"/>
                    <a:pt x="3194" y="102"/>
                  </a:cubicBezTo>
                  <a:cubicBezTo>
                    <a:pt x="3126" y="34"/>
                    <a:pt x="3038" y="0"/>
                    <a:pt x="2950" y="0"/>
                  </a:cubicBezTo>
                  <a:cubicBezTo>
                    <a:pt x="2865" y="0"/>
                    <a:pt x="2780" y="32"/>
                    <a:pt x="2713" y="94"/>
                  </a:cubicBezTo>
                  <a:lnTo>
                    <a:pt x="1667" y="1142"/>
                  </a:lnTo>
                  <a:lnTo>
                    <a:pt x="619" y="94"/>
                  </a:lnTo>
                  <a:cubicBezTo>
                    <a:pt x="551" y="32"/>
                    <a:pt x="466" y="0"/>
                    <a:pt x="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3"/>
            <p:cNvSpPr/>
            <p:nvPr/>
          </p:nvSpPr>
          <p:spPr>
            <a:xfrm>
              <a:off x="1949225" y="1173875"/>
              <a:ext cx="84025" cy="82275"/>
            </a:xfrm>
            <a:custGeom>
              <a:avLst/>
              <a:gdLst/>
              <a:ahLst/>
              <a:cxnLst/>
              <a:rect l="l" t="t" r="r" b="b"/>
              <a:pathLst>
                <a:path w="3361" h="3291" extrusionOk="0">
                  <a:moveTo>
                    <a:pt x="382" y="1"/>
                  </a:moveTo>
                  <a:cubicBezTo>
                    <a:pt x="294" y="1"/>
                    <a:pt x="205" y="34"/>
                    <a:pt x="138" y="102"/>
                  </a:cubicBezTo>
                  <a:cubicBezTo>
                    <a:pt x="0" y="239"/>
                    <a:pt x="3" y="463"/>
                    <a:pt x="145" y="595"/>
                  </a:cubicBezTo>
                  <a:lnTo>
                    <a:pt x="1193" y="1643"/>
                  </a:lnTo>
                  <a:lnTo>
                    <a:pt x="145" y="2692"/>
                  </a:lnTo>
                  <a:cubicBezTo>
                    <a:pt x="18" y="2829"/>
                    <a:pt x="20" y="3040"/>
                    <a:pt x="153" y="3173"/>
                  </a:cubicBezTo>
                  <a:cubicBezTo>
                    <a:pt x="220" y="3240"/>
                    <a:pt x="308" y="3274"/>
                    <a:pt x="396" y="3274"/>
                  </a:cubicBezTo>
                  <a:cubicBezTo>
                    <a:pt x="481" y="3274"/>
                    <a:pt x="566" y="3243"/>
                    <a:pt x="634" y="3180"/>
                  </a:cubicBezTo>
                  <a:lnTo>
                    <a:pt x="1682" y="2134"/>
                  </a:lnTo>
                  <a:lnTo>
                    <a:pt x="2730" y="3182"/>
                  </a:lnTo>
                  <a:cubicBezTo>
                    <a:pt x="2798" y="3254"/>
                    <a:pt x="2889" y="3290"/>
                    <a:pt x="2981" y="3290"/>
                  </a:cubicBezTo>
                  <a:cubicBezTo>
                    <a:pt x="3068" y="3290"/>
                    <a:pt x="3156" y="3257"/>
                    <a:pt x="3223" y="3190"/>
                  </a:cubicBezTo>
                  <a:cubicBezTo>
                    <a:pt x="3361" y="3052"/>
                    <a:pt x="3358" y="2829"/>
                    <a:pt x="3216" y="2694"/>
                  </a:cubicBezTo>
                  <a:lnTo>
                    <a:pt x="2168" y="1646"/>
                  </a:lnTo>
                  <a:lnTo>
                    <a:pt x="3216" y="598"/>
                  </a:lnTo>
                  <a:cubicBezTo>
                    <a:pt x="3344" y="463"/>
                    <a:pt x="3341" y="249"/>
                    <a:pt x="3211" y="117"/>
                  </a:cubicBezTo>
                  <a:cubicBezTo>
                    <a:pt x="3144" y="49"/>
                    <a:pt x="3055" y="15"/>
                    <a:pt x="2966" y="15"/>
                  </a:cubicBezTo>
                  <a:cubicBezTo>
                    <a:pt x="2881" y="15"/>
                    <a:pt x="2796" y="47"/>
                    <a:pt x="2730" y="109"/>
                  </a:cubicBezTo>
                  <a:lnTo>
                    <a:pt x="1682" y="1157"/>
                  </a:lnTo>
                  <a:lnTo>
                    <a:pt x="634" y="109"/>
                  </a:lnTo>
                  <a:cubicBezTo>
                    <a:pt x="565" y="37"/>
                    <a:pt x="473" y="1"/>
                    <a:pt x="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3"/>
            <p:cNvSpPr/>
            <p:nvPr/>
          </p:nvSpPr>
          <p:spPr>
            <a:xfrm>
              <a:off x="2125275" y="1312925"/>
              <a:ext cx="83675" cy="81975"/>
            </a:xfrm>
            <a:custGeom>
              <a:avLst/>
              <a:gdLst/>
              <a:ahLst/>
              <a:cxnLst/>
              <a:rect l="l" t="t" r="r" b="b"/>
              <a:pathLst>
                <a:path w="3347" h="3279" extrusionOk="0">
                  <a:moveTo>
                    <a:pt x="2964" y="1"/>
                  </a:moveTo>
                  <a:cubicBezTo>
                    <a:pt x="2876" y="1"/>
                    <a:pt x="2788" y="35"/>
                    <a:pt x="2721" y="102"/>
                  </a:cubicBezTo>
                  <a:lnTo>
                    <a:pt x="1672" y="1150"/>
                  </a:lnTo>
                  <a:lnTo>
                    <a:pt x="624" y="102"/>
                  </a:lnTo>
                  <a:cubicBezTo>
                    <a:pt x="557" y="36"/>
                    <a:pt x="469" y="3"/>
                    <a:pt x="381" y="3"/>
                  </a:cubicBezTo>
                  <a:cubicBezTo>
                    <a:pt x="292" y="3"/>
                    <a:pt x="204" y="37"/>
                    <a:pt x="136" y="105"/>
                  </a:cubicBezTo>
                  <a:cubicBezTo>
                    <a:pt x="1" y="240"/>
                    <a:pt x="3" y="458"/>
                    <a:pt x="138" y="591"/>
                  </a:cubicBezTo>
                  <a:lnTo>
                    <a:pt x="1186" y="1639"/>
                  </a:lnTo>
                  <a:lnTo>
                    <a:pt x="138" y="2687"/>
                  </a:lnTo>
                  <a:cubicBezTo>
                    <a:pt x="6" y="2822"/>
                    <a:pt x="8" y="3038"/>
                    <a:pt x="141" y="3170"/>
                  </a:cubicBezTo>
                  <a:cubicBezTo>
                    <a:pt x="208" y="3237"/>
                    <a:pt x="296" y="3271"/>
                    <a:pt x="384" y="3271"/>
                  </a:cubicBezTo>
                  <a:cubicBezTo>
                    <a:pt x="471" y="3271"/>
                    <a:pt x="557" y="3239"/>
                    <a:pt x="624" y="3173"/>
                  </a:cubicBezTo>
                  <a:lnTo>
                    <a:pt x="1672" y="2125"/>
                  </a:lnTo>
                  <a:lnTo>
                    <a:pt x="2721" y="3175"/>
                  </a:lnTo>
                  <a:cubicBezTo>
                    <a:pt x="2787" y="3244"/>
                    <a:pt x="2876" y="3279"/>
                    <a:pt x="2965" y="3279"/>
                  </a:cubicBezTo>
                  <a:cubicBezTo>
                    <a:pt x="3053" y="3279"/>
                    <a:pt x="3142" y="3245"/>
                    <a:pt x="3209" y="3178"/>
                  </a:cubicBezTo>
                  <a:cubicBezTo>
                    <a:pt x="3346" y="3043"/>
                    <a:pt x="3344" y="2822"/>
                    <a:pt x="3207" y="2687"/>
                  </a:cubicBezTo>
                  <a:lnTo>
                    <a:pt x="2158" y="1639"/>
                  </a:lnTo>
                  <a:lnTo>
                    <a:pt x="3207" y="591"/>
                  </a:lnTo>
                  <a:cubicBezTo>
                    <a:pt x="3342" y="456"/>
                    <a:pt x="3342" y="237"/>
                    <a:pt x="3207" y="102"/>
                  </a:cubicBezTo>
                  <a:cubicBezTo>
                    <a:pt x="3139" y="35"/>
                    <a:pt x="3051" y="1"/>
                    <a:pt x="29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3"/>
            <p:cNvSpPr/>
            <p:nvPr/>
          </p:nvSpPr>
          <p:spPr>
            <a:xfrm>
              <a:off x="2650700" y="1075600"/>
              <a:ext cx="84025" cy="81825"/>
            </a:xfrm>
            <a:custGeom>
              <a:avLst/>
              <a:gdLst/>
              <a:ahLst/>
              <a:cxnLst/>
              <a:rect l="l" t="t" r="r" b="b"/>
              <a:pathLst>
                <a:path w="3361" h="3273" extrusionOk="0">
                  <a:moveTo>
                    <a:pt x="398" y="0"/>
                  </a:moveTo>
                  <a:cubicBezTo>
                    <a:pt x="309" y="0"/>
                    <a:pt x="221" y="34"/>
                    <a:pt x="153" y="100"/>
                  </a:cubicBezTo>
                  <a:cubicBezTo>
                    <a:pt x="20" y="233"/>
                    <a:pt x="18" y="447"/>
                    <a:pt x="145" y="582"/>
                  </a:cubicBezTo>
                  <a:lnTo>
                    <a:pt x="1194" y="1630"/>
                  </a:lnTo>
                  <a:lnTo>
                    <a:pt x="145" y="2678"/>
                  </a:lnTo>
                  <a:cubicBezTo>
                    <a:pt x="5" y="2810"/>
                    <a:pt x="1" y="3034"/>
                    <a:pt x="138" y="3171"/>
                  </a:cubicBezTo>
                  <a:cubicBezTo>
                    <a:pt x="206" y="3239"/>
                    <a:pt x="294" y="3273"/>
                    <a:pt x="382" y="3273"/>
                  </a:cubicBezTo>
                  <a:cubicBezTo>
                    <a:pt x="474" y="3273"/>
                    <a:pt x="565" y="3236"/>
                    <a:pt x="634" y="3164"/>
                  </a:cubicBezTo>
                  <a:lnTo>
                    <a:pt x="1682" y="2116"/>
                  </a:lnTo>
                  <a:lnTo>
                    <a:pt x="2730" y="3164"/>
                  </a:lnTo>
                  <a:cubicBezTo>
                    <a:pt x="2798" y="3236"/>
                    <a:pt x="2889" y="3273"/>
                    <a:pt x="2980" y="3273"/>
                  </a:cubicBezTo>
                  <a:cubicBezTo>
                    <a:pt x="3068" y="3273"/>
                    <a:pt x="3156" y="3239"/>
                    <a:pt x="3224" y="3171"/>
                  </a:cubicBezTo>
                  <a:cubicBezTo>
                    <a:pt x="3361" y="3034"/>
                    <a:pt x="3359" y="2810"/>
                    <a:pt x="3216" y="2678"/>
                  </a:cubicBezTo>
                  <a:lnTo>
                    <a:pt x="2168" y="1630"/>
                  </a:lnTo>
                  <a:lnTo>
                    <a:pt x="3216" y="582"/>
                  </a:lnTo>
                  <a:cubicBezTo>
                    <a:pt x="3344" y="447"/>
                    <a:pt x="3341" y="233"/>
                    <a:pt x="3209" y="100"/>
                  </a:cubicBezTo>
                  <a:cubicBezTo>
                    <a:pt x="3142" y="34"/>
                    <a:pt x="3054" y="0"/>
                    <a:pt x="2965" y="0"/>
                  </a:cubicBezTo>
                  <a:cubicBezTo>
                    <a:pt x="2881" y="0"/>
                    <a:pt x="2796" y="31"/>
                    <a:pt x="2730" y="93"/>
                  </a:cubicBezTo>
                  <a:lnTo>
                    <a:pt x="1682" y="1144"/>
                  </a:lnTo>
                  <a:lnTo>
                    <a:pt x="634" y="93"/>
                  </a:lnTo>
                  <a:cubicBezTo>
                    <a:pt x="567" y="31"/>
                    <a:pt x="482" y="0"/>
                    <a:pt x="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3"/>
            <p:cNvSpPr/>
            <p:nvPr/>
          </p:nvSpPr>
          <p:spPr>
            <a:xfrm>
              <a:off x="2030850" y="955575"/>
              <a:ext cx="83650" cy="82000"/>
            </a:xfrm>
            <a:custGeom>
              <a:avLst/>
              <a:gdLst/>
              <a:ahLst/>
              <a:cxnLst/>
              <a:rect l="l" t="t" r="r" b="b"/>
              <a:pathLst>
                <a:path w="3346" h="3280" extrusionOk="0">
                  <a:moveTo>
                    <a:pt x="2959" y="1"/>
                  </a:moveTo>
                  <a:cubicBezTo>
                    <a:pt x="2871" y="1"/>
                    <a:pt x="2782" y="34"/>
                    <a:pt x="2715" y="100"/>
                  </a:cubicBezTo>
                  <a:lnTo>
                    <a:pt x="1667" y="1148"/>
                  </a:lnTo>
                  <a:lnTo>
                    <a:pt x="619" y="100"/>
                  </a:lnTo>
                  <a:cubicBezTo>
                    <a:pt x="552" y="38"/>
                    <a:pt x="467" y="6"/>
                    <a:pt x="382" y="6"/>
                  </a:cubicBezTo>
                  <a:cubicBezTo>
                    <a:pt x="294" y="6"/>
                    <a:pt x="205" y="40"/>
                    <a:pt x="138" y="108"/>
                  </a:cubicBezTo>
                  <a:cubicBezTo>
                    <a:pt x="7" y="240"/>
                    <a:pt x="3" y="454"/>
                    <a:pt x="130" y="589"/>
                  </a:cubicBezTo>
                  <a:lnTo>
                    <a:pt x="1181" y="1637"/>
                  </a:lnTo>
                  <a:lnTo>
                    <a:pt x="130" y="2685"/>
                  </a:lnTo>
                  <a:cubicBezTo>
                    <a:pt x="0" y="2820"/>
                    <a:pt x="3" y="3036"/>
                    <a:pt x="135" y="3168"/>
                  </a:cubicBezTo>
                  <a:cubicBezTo>
                    <a:pt x="202" y="3235"/>
                    <a:pt x="290" y="3269"/>
                    <a:pt x="378" y="3269"/>
                  </a:cubicBezTo>
                  <a:cubicBezTo>
                    <a:pt x="465" y="3269"/>
                    <a:pt x="552" y="3237"/>
                    <a:pt x="619" y="3171"/>
                  </a:cubicBezTo>
                  <a:lnTo>
                    <a:pt x="1667" y="2123"/>
                  </a:lnTo>
                  <a:lnTo>
                    <a:pt x="2715" y="3171"/>
                  </a:lnTo>
                  <a:cubicBezTo>
                    <a:pt x="2782" y="3243"/>
                    <a:pt x="2873" y="3280"/>
                    <a:pt x="2964" y="3280"/>
                  </a:cubicBezTo>
                  <a:cubicBezTo>
                    <a:pt x="3053" y="3280"/>
                    <a:pt x="3141" y="3246"/>
                    <a:pt x="3208" y="3178"/>
                  </a:cubicBezTo>
                  <a:cubicBezTo>
                    <a:pt x="3346" y="3041"/>
                    <a:pt x="3343" y="2817"/>
                    <a:pt x="3201" y="2685"/>
                  </a:cubicBezTo>
                  <a:lnTo>
                    <a:pt x="2153" y="1637"/>
                  </a:lnTo>
                  <a:lnTo>
                    <a:pt x="3201" y="589"/>
                  </a:lnTo>
                  <a:cubicBezTo>
                    <a:pt x="3336" y="454"/>
                    <a:pt x="3336" y="235"/>
                    <a:pt x="3201" y="100"/>
                  </a:cubicBezTo>
                  <a:cubicBezTo>
                    <a:pt x="3135" y="34"/>
                    <a:pt x="3047" y="1"/>
                    <a:pt x="2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3"/>
            <p:cNvSpPr/>
            <p:nvPr/>
          </p:nvSpPr>
          <p:spPr>
            <a:xfrm>
              <a:off x="2363325" y="649775"/>
              <a:ext cx="204675" cy="191725"/>
            </a:xfrm>
            <a:custGeom>
              <a:avLst/>
              <a:gdLst/>
              <a:ahLst/>
              <a:cxnLst/>
              <a:rect l="l" t="t" r="r" b="b"/>
              <a:pathLst>
                <a:path w="8187" h="7669" extrusionOk="0">
                  <a:moveTo>
                    <a:pt x="7914" y="1"/>
                  </a:moveTo>
                  <a:cubicBezTo>
                    <a:pt x="7905" y="1"/>
                    <a:pt x="7896" y="1"/>
                    <a:pt x="7887" y="2"/>
                  </a:cubicBezTo>
                  <a:cubicBezTo>
                    <a:pt x="7691" y="24"/>
                    <a:pt x="3032" y="616"/>
                    <a:pt x="74" y="7305"/>
                  </a:cubicBezTo>
                  <a:cubicBezTo>
                    <a:pt x="0" y="7477"/>
                    <a:pt x="126" y="7668"/>
                    <a:pt x="312" y="7668"/>
                  </a:cubicBezTo>
                  <a:cubicBezTo>
                    <a:pt x="413" y="7668"/>
                    <a:pt x="506" y="7607"/>
                    <a:pt x="548" y="7514"/>
                  </a:cubicBezTo>
                  <a:cubicBezTo>
                    <a:pt x="3373" y="1119"/>
                    <a:pt x="7890" y="523"/>
                    <a:pt x="7944" y="515"/>
                  </a:cubicBezTo>
                  <a:cubicBezTo>
                    <a:pt x="8086" y="501"/>
                    <a:pt x="8187" y="373"/>
                    <a:pt x="8172" y="231"/>
                  </a:cubicBezTo>
                  <a:cubicBezTo>
                    <a:pt x="8158" y="98"/>
                    <a:pt x="8044" y="1"/>
                    <a:pt x="79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3"/>
            <p:cNvSpPr/>
            <p:nvPr/>
          </p:nvSpPr>
          <p:spPr>
            <a:xfrm>
              <a:off x="2172475" y="596500"/>
              <a:ext cx="135225" cy="290150"/>
            </a:xfrm>
            <a:custGeom>
              <a:avLst/>
              <a:gdLst/>
              <a:ahLst/>
              <a:cxnLst/>
              <a:rect l="l" t="t" r="r" b="b"/>
              <a:pathLst>
                <a:path w="5409" h="11606" extrusionOk="0">
                  <a:moveTo>
                    <a:pt x="295" y="1"/>
                  </a:moveTo>
                  <a:cubicBezTo>
                    <a:pt x="255" y="1"/>
                    <a:pt x="215" y="10"/>
                    <a:pt x="177" y="30"/>
                  </a:cubicBezTo>
                  <a:cubicBezTo>
                    <a:pt x="49" y="96"/>
                    <a:pt x="0" y="251"/>
                    <a:pt x="64" y="378"/>
                  </a:cubicBezTo>
                  <a:cubicBezTo>
                    <a:pt x="3167" y="6434"/>
                    <a:pt x="4843" y="11380"/>
                    <a:pt x="4861" y="11429"/>
                  </a:cubicBezTo>
                  <a:cubicBezTo>
                    <a:pt x="4897" y="11535"/>
                    <a:pt x="4996" y="11606"/>
                    <a:pt x="5106" y="11606"/>
                  </a:cubicBezTo>
                  <a:cubicBezTo>
                    <a:pt x="5283" y="11606"/>
                    <a:pt x="5408" y="11432"/>
                    <a:pt x="5352" y="11265"/>
                  </a:cubicBezTo>
                  <a:cubicBezTo>
                    <a:pt x="5334" y="11216"/>
                    <a:pt x="3646" y="6235"/>
                    <a:pt x="526" y="143"/>
                  </a:cubicBezTo>
                  <a:cubicBezTo>
                    <a:pt x="479" y="53"/>
                    <a:pt x="389" y="1"/>
                    <a:pt x="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3"/>
            <p:cNvSpPr/>
            <p:nvPr/>
          </p:nvSpPr>
          <p:spPr>
            <a:xfrm>
              <a:off x="1562550" y="585675"/>
              <a:ext cx="558225" cy="725225"/>
            </a:xfrm>
            <a:custGeom>
              <a:avLst/>
              <a:gdLst/>
              <a:ahLst/>
              <a:cxnLst/>
              <a:rect l="l" t="t" r="r" b="b"/>
              <a:pathLst>
                <a:path w="22329" h="29009" extrusionOk="0">
                  <a:moveTo>
                    <a:pt x="22035" y="0"/>
                  </a:moveTo>
                  <a:cubicBezTo>
                    <a:pt x="21930" y="0"/>
                    <a:pt x="21831" y="65"/>
                    <a:pt x="21793" y="171"/>
                  </a:cubicBezTo>
                  <a:cubicBezTo>
                    <a:pt x="21776" y="217"/>
                    <a:pt x="20031" y="4913"/>
                    <a:pt x="16508" y="10731"/>
                  </a:cubicBezTo>
                  <a:cubicBezTo>
                    <a:pt x="13263" y="16094"/>
                    <a:pt x="7801" y="23537"/>
                    <a:pt x="214" y="28534"/>
                  </a:cubicBezTo>
                  <a:cubicBezTo>
                    <a:pt x="1" y="28674"/>
                    <a:pt x="101" y="29008"/>
                    <a:pt x="356" y="29008"/>
                  </a:cubicBezTo>
                  <a:cubicBezTo>
                    <a:pt x="408" y="29008"/>
                    <a:pt x="457" y="28993"/>
                    <a:pt x="499" y="28966"/>
                  </a:cubicBezTo>
                  <a:cubicBezTo>
                    <a:pt x="8172" y="23912"/>
                    <a:pt x="13683" y="16401"/>
                    <a:pt x="16957" y="10988"/>
                  </a:cubicBezTo>
                  <a:cubicBezTo>
                    <a:pt x="20502" y="5129"/>
                    <a:pt x="22259" y="394"/>
                    <a:pt x="22279" y="347"/>
                  </a:cubicBezTo>
                  <a:cubicBezTo>
                    <a:pt x="22328" y="215"/>
                    <a:pt x="22259" y="65"/>
                    <a:pt x="22124" y="16"/>
                  </a:cubicBezTo>
                  <a:cubicBezTo>
                    <a:pt x="22095" y="5"/>
                    <a:pt x="22065" y="0"/>
                    <a:pt x="22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3"/>
            <p:cNvSpPr/>
            <p:nvPr/>
          </p:nvSpPr>
          <p:spPr>
            <a:xfrm>
              <a:off x="1590175" y="1401250"/>
              <a:ext cx="311025" cy="12925"/>
            </a:xfrm>
            <a:custGeom>
              <a:avLst/>
              <a:gdLst/>
              <a:ahLst/>
              <a:cxnLst/>
              <a:rect l="l" t="t" r="r" b="b"/>
              <a:pathLst>
                <a:path w="12441" h="517" extrusionOk="0">
                  <a:moveTo>
                    <a:pt x="260" y="1"/>
                  </a:moveTo>
                  <a:cubicBezTo>
                    <a:pt x="116" y="1"/>
                    <a:pt x="0" y="116"/>
                    <a:pt x="0" y="258"/>
                  </a:cubicBezTo>
                  <a:cubicBezTo>
                    <a:pt x="0" y="401"/>
                    <a:pt x="116" y="516"/>
                    <a:pt x="260" y="516"/>
                  </a:cubicBezTo>
                  <a:lnTo>
                    <a:pt x="12183" y="516"/>
                  </a:lnTo>
                  <a:cubicBezTo>
                    <a:pt x="12325" y="516"/>
                    <a:pt x="12440" y="401"/>
                    <a:pt x="12440" y="258"/>
                  </a:cubicBezTo>
                  <a:cubicBezTo>
                    <a:pt x="12440" y="116"/>
                    <a:pt x="12325" y="1"/>
                    <a:pt x="12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3"/>
            <p:cNvSpPr/>
            <p:nvPr/>
          </p:nvSpPr>
          <p:spPr>
            <a:xfrm>
              <a:off x="1571700" y="1379925"/>
              <a:ext cx="46475" cy="55725"/>
            </a:xfrm>
            <a:custGeom>
              <a:avLst/>
              <a:gdLst/>
              <a:ahLst/>
              <a:cxnLst/>
              <a:rect l="l" t="t" r="r" b="b"/>
              <a:pathLst>
                <a:path w="1859" h="2229" extrusionOk="0">
                  <a:moveTo>
                    <a:pt x="1483" y="1"/>
                  </a:moveTo>
                  <a:cubicBezTo>
                    <a:pt x="1431" y="1"/>
                    <a:pt x="1379" y="17"/>
                    <a:pt x="1333" y="49"/>
                  </a:cubicBezTo>
                  <a:lnTo>
                    <a:pt x="143" y="942"/>
                  </a:lnTo>
                  <a:cubicBezTo>
                    <a:pt x="0" y="1048"/>
                    <a:pt x="5" y="1261"/>
                    <a:pt x="152" y="1362"/>
                  </a:cubicBezTo>
                  <a:lnTo>
                    <a:pt x="1358" y="2182"/>
                  </a:lnTo>
                  <a:cubicBezTo>
                    <a:pt x="1402" y="2211"/>
                    <a:pt x="1451" y="2228"/>
                    <a:pt x="1503" y="2228"/>
                  </a:cubicBezTo>
                  <a:cubicBezTo>
                    <a:pt x="1758" y="2228"/>
                    <a:pt x="1858" y="1899"/>
                    <a:pt x="1650" y="1755"/>
                  </a:cubicBezTo>
                  <a:lnTo>
                    <a:pt x="742" y="1138"/>
                  </a:lnTo>
                  <a:lnTo>
                    <a:pt x="1645" y="461"/>
                  </a:lnTo>
                  <a:cubicBezTo>
                    <a:pt x="1753" y="373"/>
                    <a:pt x="1773" y="216"/>
                    <a:pt x="1689" y="105"/>
                  </a:cubicBezTo>
                  <a:cubicBezTo>
                    <a:pt x="1639" y="37"/>
                    <a:pt x="1562" y="1"/>
                    <a:pt x="1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3"/>
            <p:cNvSpPr/>
            <p:nvPr/>
          </p:nvSpPr>
          <p:spPr>
            <a:xfrm>
              <a:off x="1305250" y="1196700"/>
              <a:ext cx="197125" cy="180525"/>
            </a:xfrm>
            <a:custGeom>
              <a:avLst/>
              <a:gdLst/>
              <a:ahLst/>
              <a:cxnLst/>
              <a:rect l="l" t="t" r="r" b="b"/>
              <a:pathLst>
                <a:path w="7885" h="7221" extrusionOk="0">
                  <a:moveTo>
                    <a:pt x="292" y="1"/>
                  </a:moveTo>
                  <a:cubicBezTo>
                    <a:pt x="238" y="1"/>
                    <a:pt x="184" y="18"/>
                    <a:pt x="138" y="53"/>
                  </a:cubicBezTo>
                  <a:cubicBezTo>
                    <a:pt x="25" y="139"/>
                    <a:pt x="0" y="301"/>
                    <a:pt x="89" y="414"/>
                  </a:cubicBezTo>
                  <a:cubicBezTo>
                    <a:pt x="120" y="460"/>
                    <a:pt x="3550" y="4957"/>
                    <a:pt x="7399" y="7184"/>
                  </a:cubicBezTo>
                  <a:cubicBezTo>
                    <a:pt x="7438" y="7208"/>
                    <a:pt x="7482" y="7221"/>
                    <a:pt x="7529" y="7221"/>
                  </a:cubicBezTo>
                  <a:cubicBezTo>
                    <a:pt x="7791" y="7221"/>
                    <a:pt x="7885" y="6870"/>
                    <a:pt x="7656" y="6737"/>
                  </a:cubicBezTo>
                  <a:cubicBezTo>
                    <a:pt x="3901" y="4565"/>
                    <a:pt x="533" y="149"/>
                    <a:pt x="498" y="104"/>
                  </a:cubicBezTo>
                  <a:cubicBezTo>
                    <a:pt x="448" y="36"/>
                    <a:pt x="370" y="1"/>
                    <a:pt x="2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3"/>
            <p:cNvSpPr/>
            <p:nvPr/>
          </p:nvSpPr>
          <p:spPr>
            <a:xfrm>
              <a:off x="1297950" y="1186725"/>
              <a:ext cx="46350" cy="47825"/>
            </a:xfrm>
            <a:custGeom>
              <a:avLst/>
              <a:gdLst/>
              <a:ahLst/>
              <a:cxnLst/>
              <a:rect l="l" t="t" r="r" b="b"/>
              <a:pathLst>
                <a:path w="1854" h="1913" extrusionOk="0">
                  <a:moveTo>
                    <a:pt x="260" y="0"/>
                  </a:moveTo>
                  <a:cubicBezTo>
                    <a:pt x="121" y="0"/>
                    <a:pt x="0" y="114"/>
                    <a:pt x="3" y="263"/>
                  </a:cubicBezTo>
                  <a:lnTo>
                    <a:pt x="22" y="1657"/>
                  </a:lnTo>
                  <a:cubicBezTo>
                    <a:pt x="25" y="1797"/>
                    <a:pt x="138" y="1912"/>
                    <a:pt x="280" y="1912"/>
                  </a:cubicBezTo>
                  <a:lnTo>
                    <a:pt x="285" y="1912"/>
                  </a:lnTo>
                  <a:cubicBezTo>
                    <a:pt x="427" y="1910"/>
                    <a:pt x="540" y="1792"/>
                    <a:pt x="538" y="1650"/>
                  </a:cubicBezTo>
                  <a:lnTo>
                    <a:pt x="525" y="602"/>
                  </a:lnTo>
                  <a:lnTo>
                    <a:pt x="1495" y="879"/>
                  </a:lnTo>
                  <a:cubicBezTo>
                    <a:pt x="1518" y="886"/>
                    <a:pt x="1542" y="889"/>
                    <a:pt x="1565" y="889"/>
                  </a:cubicBezTo>
                  <a:cubicBezTo>
                    <a:pt x="1678" y="889"/>
                    <a:pt x="1781" y="814"/>
                    <a:pt x="1814" y="700"/>
                  </a:cubicBezTo>
                  <a:cubicBezTo>
                    <a:pt x="1853" y="562"/>
                    <a:pt x="1775" y="420"/>
                    <a:pt x="1637" y="381"/>
                  </a:cubicBezTo>
                  <a:lnTo>
                    <a:pt x="331" y="10"/>
                  </a:lnTo>
                  <a:cubicBezTo>
                    <a:pt x="308" y="3"/>
                    <a:pt x="284" y="0"/>
                    <a:pt x="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3"/>
            <p:cNvSpPr/>
            <p:nvPr/>
          </p:nvSpPr>
          <p:spPr>
            <a:xfrm>
              <a:off x="2162475" y="585725"/>
              <a:ext cx="46100" cy="44050"/>
            </a:xfrm>
            <a:custGeom>
              <a:avLst/>
              <a:gdLst/>
              <a:ahLst/>
              <a:cxnLst/>
              <a:rect l="l" t="t" r="r" b="b"/>
              <a:pathLst>
                <a:path w="1844" h="1762" extrusionOk="0">
                  <a:moveTo>
                    <a:pt x="374" y="0"/>
                  </a:moveTo>
                  <a:cubicBezTo>
                    <a:pt x="245" y="0"/>
                    <a:pt x="127" y="97"/>
                    <a:pt x="116" y="237"/>
                  </a:cubicBezTo>
                  <a:lnTo>
                    <a:pt x="13" y="1484"/>
                  </a:lnTo>
                  <a:cubicBezTo>
                    <a:pt x="0" y="1624"/>
                    <a:pt x="108" y="1749"/>
                    <a:pt x="251" y="1762"/>
                  </a:cubicBezTo>
                  <a:lnTo>
                    <a:pt x="270" y="1762"/>
                  </a:lnTo>
                  <a:cubicBezTo>
                    <a:pt x="405" y="1762"/>
                    <a:pt x="518" y="1659"/>
                    <a:pt x="528" y="1524"/>
                  </a:cubicBezTo>
                  <a:lnTo>
                    <a:pt x="602" y="637"/>
                  </a:lnTo>
                  <a:lnTo>
                    <a:pt x="1441" y="1003"/>
                  </a:lnTo>
                  <a:cubicBezTo>
                    <a:pt x="1476" y="1020"/>
                    <a:pt x="1513" y="1028"/>
                    <a:pt x="1550" y="1028"/>
                  </a:cubicBezTo>
                  <a:cubicBezTo>
                    <a:pt x="1649" y="1028"/>
                    <a:pt x="1744" y="970"/>
                    <a:pt x="1787" y="873"/>
                  </a:cubicBezTo>
                  <a:cubicBezTo>
                    <a:pt x="1844" y="741"/>
                    <a:pt x="1782" y="586"/>
                    <a:pt x="1647" y="529"/>
                  </a:cubicBezTo>
                  <a:lnTo>
                    <a:pt x="476" y="21"/>
                  </a:lnTo>
                  <a:cubicBezTo>
                    <a:pt x="443" y="7"/>
                    <a:pt x="408" y="0"/>
                    <a:pt x="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3"/>
            <p:cNvSpPr/>
            <p:nvPr/>
          </p:nvSpPr>
          <p:spPr>
            <a:xfrm>
              <a:off x="2349200" y="813700"/>
              <a:ext cx="49125" cy="42650"/>
            </a:xfrm>
            <a:custGeom>
              <a:avLst/>
              <a:gdLst/>
              <a:ahLst/>
              <a:cxnLst/>
              <a:rect l="l" t="t" r="r" b="b"/>
              <a:pathLst>
                <a:path w="1965" h="1706" extrusionOk="0">
                  <a:moveTo>
                    <a:pt x="293" y="0"/>
                  </a:moveTo>
                  <a:cubicBezTo>
                    <a:pt x="265" y="0"/>
                    <a:pt x="237" y="5"/>
                    <a:pt x="209" y="14"/>
                  </a:cubicBezTo>
                  <a:cubicBezTo>
                    <a:pt x="74" y="61"/>
                    <a:pt x="1" y="208"/>
                    <a:pt x="47" y="343"/>
                  </a:cubicBezTo>
                  <a:lnTo>
                    <a:pt x="450" y="1531"/>
                  </a:lnTo>
                  <a:cubicBezTo>
                    <a:pt x="487" y="1637"/>
                    <a:pt x="585" y="1705"/>
                    <a:pt x="695" y="1705"/>
                  </a:cubicBezTo>
                  <a:cubicBezTo>
                    <a:pt x="754" y="1705"/>
                    <a:pt x="811" y="1688"/>
                    <a:pt x="857" y="1651"/>
                  </a:cubicBezTo>
                  <a:lnTo>
                    <a:pt x="1830" y="900"/>
                  </a:lnTo>
                  <a:cubicBezTo>
                    <a:pt x="1942" y="814"/>
                    <a:pt x="1965" y="650"/>
                    <a:pt x="1879" y="537"/>
                  </a:cubicBezTo>
                  <a:cubicBezTo>
                    <a:pt x="1827" y="472"/>
                    <a:pt x="1751" y="437"/>
                    <a:pt x="1673" y="437"/>
                  </a:cubicBezTo>
                  <a:cubicBezTo>
                    <a:pt x="1617" y="437"/>
                    <a:pt x="1560" y="455"/>
                    <a:pt x="1513" y="493"/>
                  </a:cubicBezTo>
                  <a:lnTo>
                    <a:pt x="826" y="1023"/>
                  </a:lnTo>
                  <a:lnTo>
                    <a:pt x="538" y="176"/>
                  </a:lnTo>
                  <a:cubicBezTo>
                    <a:pt x="501" y="69"/>
                    <a:pt x="400"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3"/>
            <p:cNvSpPr/>
            <p:nvPr/>
          </p:nvSpPr>
          <p:spPr>
            <a:xfrm>
              <a:off x="1552475" y="1274275"/>
              <a:ext cx="48650" cy="47300"/>
            </a:xfrm>
            <a:custGeom>
              <a:avLst/>
              <a:gdLst/>
              <a:ahLst/>
              <a:cxnLst/>
              <a:rect l="l" t="t" r="r" b="b"/>
              <a:pathLst>
                <a:path w="1946" h="1892" extrusionOk="0">
                  <a:moveTo>
                    <a:pt x="617" y="1"/>
                  </a:moveTo>
                  <a:cubicBezTo>
                    <a:pt x="502" y="1"/>
                    <a:pt x="396" y="81"/>
                    <a:pt x="369" y="200"/>
                  </a:cubicBezTo>
                  <a:lnTo>
                    <a:pt x="40" y="1574"/>
                  </a:lnTo>
                  <a:cubicBezTo>
                    <a:pt x="1" y="1737"/>
                    <a:pt x="124" y="1891"/>
                    <a:pt x="291" y="1891"/>
                  </a:cubicBezTo>
                  <a:lnTo>
                    <a:pt x="315" y="1891"/>
                  </a:lnTo>
                  <a:lnTo>
                    <a:pt x="1692" y="1759"/>
                  </a:lnTo>
                  <a:cubicBezTo>
                    <a:pt x="1837" y="1749"/>
                    <a:pt x="1945" y="1621"/>
                    <a:pt x="1930" y="1476"/>
                  </a:cubicBezTo>
                  <a:cubicBezTo>
                    <a:pt x="1919" y="1344"/>
                    <a:pt x="1806" y="1244"/>
                    <a:pt x="1674" y="1244"/>
                  </a:cubicBezTo>
                  <a:cubicBezTo>
                    <a:pt x="1664" y="1244"/>
                    <a:pt x="1654" y="1244"/>
                    <a:pt x="1643" y="1246"/>
                  </a:cubicBezTo>
                  <a:lnTo>
                    <a:pt x="624" y="1341"/>
                  </a:lnTo>
                  <a:lnTo>
                    <a:pt x="870" y="320"/>
                  </a:lnTo>
                  <a:cubicBezTo>
                    <a:pt x="904" y="180"/>
                    <a:pt x="818" y="40"/>
                    <a:pt x="678" y="8"/>
                  </a:cubicBezTo>
                  <a:cubicBezTo>
                    <a:pt x="658" y="3"/>
                    <a:pt x="637" y="1"/>
                    <a:pt x="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63"/>
          <p:cNvSpPr txBox="1"/>
          <p:nvPr/>
        </p:nvSpPr>
        <p:spPr>
          <a:xfrm>
            <a:off x="75625" y="226925"/>
            <a:ext cx="3870300" cy="381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a:solidFill>
                  <a:schemeClr val="dk1"/>
                </a:solidFill>
                <a:latin typeface="Nunito Sans Light"/>
                <a:ea typeface="Nunito Sans Light"/>
                <a:cs typeface="Nunito Sans Light"/>
                <a:sym typeface="Nunito Sans Light"/>
              </a:rPr>
              <a:t>Step-by-step:</a:t>
            </a:r>
            <a:endParaRPr sz="1800">
              <a:solidFill>
                <a:schemeClr val="dk1"/>
              </a:solidFill>
              <a:latin typeface="Nunito Sans Light"/>
              <a:ea typeface="Nunito Sans Light"/>
              <a:cs typeface="Nunito Sans Light"/>
              <a:sym typeface="Nunito Sans Light"/>
            </a:endParaRPr>
          </a:p>
          <a:p>
            <a:pPr marL="457200" lvl="0" indent="-342900" algn="l" rtl="0">
              <a:lnSpc>
                <a:spcPct val="150000"/>
              </a:lnSpc>
              <a:spcBef>
                <a:spcPts val="0"/>
              </a:spcBef>
              <a:spcAft>
                <a:spcPts val="0"/>
              </a:spcAft>
              <a:buClr>
                <a:schemeClr val="dk1"/>
              </a:buClr>
              <a:buSzPts val="1800"/>
              <a:buFont typeface="Nunito Sans Light"/>
              <a:buAutoNum type="arabicParenR"/>
            </a:pPr>
            <a:r>
              <a:rPr lang="en" sz="1800">
                <a:solidFill>
                  <a:schemeClr val="dk1"/>
                </a:solidFill>
                <a:latin typeface="Nunito Sans Light"/>
                <a:ea typeface="Nunito Sans Light"/>
                <a:cs typeface="Nunito Sans Light"/>
                <a:sym typeface="Nunito Sans Light"/>
              </a:rPr>
              <a:t>Feature selection and pre-processing</a:t>
            </a:r>
            <a:endParaRPr sz="1800">
              <a:solidFill>
                <a:schemeClr val="dk1"/>
              </a:solidFill>
              <a:latin typeface="Nunito Sans Light"/>
              <a:ea typeface="Nunito Sans Light"/>
              <a:cs typeface="Nunito Sans Light"/>
              <a:sym typeface="Nunito Sans Light"/>
            </a:endParaRPr>
          </a:p>
          <a:p>
            <a:pPr marL="457200" lvl="0" indent="-342900" algn="l" rtl="0">
              <a:lnSpc>
                <a:spcPct val="150000"/>
              </a:lnSpc>
              <a:spcBef>
                <a:spcPts val="0"/>
              </a:spcBef>
              <a:spcAft>
                <a:spcPts val="0"/>
              </a:spcAft>
              <a:buClr>
                <a:schemeClr val="dk1"/>
              </a:buClr>
              <a:buSzPts val="1800"/>
              <a:buFont typeface="Nunito Sans Light"/>
              <a:buAutoNum type="arabicParenR"/>
            </a:pPr>
            <a:r>
              <a:rPr lang="en" sz="1800">
                <a:solidFill>
                  <a:schemeClr val="dk1"/>
                </a:solidFill>
                <a:latin typeface="Nunito Sans Light"/>
                <a:ea typeface="Nunito Sans Light"/>
                <a:cs typeface="Nunito Sans Light"/>
                <a:sym typeface="Nunito Sans Light"/>
              </a:rPr>
              <a:t>Feature correlation analysis</a:t>
            </a:r>
            <a:endParaRPr sz="1800">
              <a:solidFill>
                <a:schemeClr val="dk1"/>
              </a:solidFill>
              <a:latin typeface="Nunito Sans Light"/>
              <a:ea typeface="Nunito Sans Light"/>
              <a:cs typeface="Nunito Sans Light"/>
              <a:sym typeface="Nunito Sans Light"/>
            </a:endParaRPr>
          </a:p>
          <a:p>
            <a:pPr marL="457200" lvl="0" indent="-342900" algn="l" rtl="0">
              <a:lnSpc>
                <a:spcPct val="150000"/>
              </a:lnSpc>
              <a:spcBef>
                <a:spcPts val="0"/>
              </a:spcBef>
              <a:spcAft>
                <a:spcPts val="0"/>
              </a:spcAft>
              <a:buClr>
                <a:schemeClr val="dk1"/>
              </a:buClr>
              <a:buSzPts val="1800"/>
              <a:buFont typeface="Nunito Sans Light"/>
              <a:buAutoNum type="arabicParenR"/>
            </a:pPr>
            <a:r>
              <a:rPr lang="en" sz="1800">
                <a:solidFill>
                  <a:schemeClr val="dk1"/>
                </a:solidFill>
                <a:latin typeface="Nunito Sans Light"/>
                <a:ea typeface="Nunito Sans Light"/>
                <a:cs typeface="Nunito Sans Light"/>
                <a:sym typeface="Nunito Sans Light"/>
              </a:rPr>
              <a:t>Train/test split</a:t>
            </a:r>
            <a:endParaRPr sz="1800">
              <a:solidFill>
                <a:schemeClr val="dk1"/>
              </a:solidFill>
              <a:latin typeface="Nunito Sans Light"/>
              <a:ea typeface="Nunito Sans Light"/>
              <a:cs typeface="Nunito Sans Light"/>
              <a:sym typeface="Nunito Sans Light"/>
            </a:endParaRPr>
          </a:p>
          <a:p>
            <a:pPr marL="457200" lvl="0" indent="-342900" algn="l" rtl="0">
              <a:lnSpc>
                <a:spcPct val="150000"/>
              </a:lnSpc>
              <a:spcBef>
                <a:spcPts val="0"/>
              </a:spcBef>
              <a:spcAft>
                <a:spcPts val="0"/>
              </a:spcAft>
              <a:buClr>
                <a:schemeClr val="dk1"/>
              </a:buClr>
              <a:buSzPts val="1800"/>
              <a:buFont typeface="Nunito Sans Light"/>
              <a:buAutoNum type="arabicParenR"/>
            </a:pPr>
            <a:r>
              <a:rPr lang="en" sz="1800">
                <a:solidFill>
                  <a:schemeClr val="dk1"/>
                </a:solidFill>
                <a:latin typeface="Nunito Sans Light"/>
                <a:ea typeface="Nunito Sans Light"/>
                <a:cs typeface="Nunito Sans Light"/>
                <a:sym typeface="Nunito Sans Light"/>
              </a:rPr>
              <a:t>Train multiple models</a:t>
            </a:r>
            <a:endParaRPr sz="1800">
              <a:solidFill>
                <a:schemeClr val="dk1"/>
              </a:solidFill>
              <a:latin typeface="Nunito Sans Light"/>
              <a:ea typeface="Nunito Sans Light"/>
              <a:cs typeface="Nunito Sans Light"/>
              <a:sym typeface="Nunito Sans Light"/>
            </a:endParaRPr>
          </a:p>
          <a:p>
            <a:pPr marL="457200" lvl="0" indent="-342900" algn="l" rtl="0">
              <a:lnSpc>
                <a:spcPct val="150000"/>
              </a:lnSpc>
              <a:spcBef>
                <a:spcPts val="0"/>
              </a:spcBef>
              <a:spcAft>
                <a:spcPts val="0"/>
              </a:spcAft>
              <a:buClr>
                <a:schemeClr val="dk1"/>
              </a:buClr>
              <a:buSzPts val="1800"/>
              <a:buFont typeface="Nunito Sans Light"/>
              <a:buAutoNum type="arabicParenR"/>
            </a:pPr>
            <a:r>
              <a:rPr lang="en" sz="1800">
                <a:solidFill>
                  <a:schemeClr val="dk1"/>
                </a:solidFill>
                <a:latin typeface="Nunito Sans Light"/>
                <a:ea typeface="Nunito Sans Light"/>
                <a:cs typeface="Nunito Sans Light"/>
                <a:sym typeface="Nunito Sans Light"/>
              </a:rPr>
              <a:t>Evaluate Models</a:t>
            </a:r>
            <a:endParaRPr sz="1800">
              <a:solidFill>
                <a:schemeClr val="dk1"/>
              </a:solidFill>
              <a:latin typeface="Nunito Sans Light"/>
              <a:ea typeface="Nunito Sans Light"/>
              <a:cs typeface="Nunito Sans Light"/>
              <a:sym typeface="Nunito Sans Light"/>
            </a:endParaRPr>
          </a:p>
          <a:p>
            <a:pPr marL="914400" lvl="1" indent="-342900" algn="l" rtl="0">
              <a:lnSpc>
                <a:spcPct val="150000"/>
              </a:lnSpc>
              <a:spcBef>
                <a:spcPts val="0"/>
              </a:spcBef>
              <a:spcAft>
                <a:spcPts val="0"/>
              </a:spcAft>
              <a:buClr>
                <a:schemeClr val="dk1"/>
              </a:buClr>
              <a:buSzPts val="1800"/>
              <a:buFont typeface="Nunito Sans Light"/>
              <a:buAutoNum type="alphaLcParenR"/>
            </a:pPr>
            <a:r>
              <a:rPr lang="en" sz="1800">
                <a:solidFill>
                  <a:schemeClr val="dk1"/>
                </a:solidFill>
                <a:latin typeface="Nunito Sans Light"/>
                <a:ea typeface="Nunito Sans Light"/>
                <a:cs typeface="Nunito Sans Light"/>
                <a:sym typeface="Nunito Sans Light"/>
              </a:rPr>
              <a:t>Save the best model</a:t>
            </a:r>
            <a:endParaRPr sz="1800">
              <a:solidFill>
                <a:schemeClr val="dk1"/>
              </a:solidFill>
              <a:latin typeface="Nunito Sans Light"/>
              <a:ea typeface="Nunito Sans Light"/>
              <a:cs typeface="Nunito Sans Light"/>
              <a:sym typeface="Nunito Sans Light"/>
            </a:endParaRPr>
          </a:p>
          <a:p>
            <a:pPr marL="457200" lvl="0" indent="-342900" algn="l" rtl="0">
              <a:lnSpc>
                <a:spcPct val="150000"/>
              </a:lnSpc>
              <a:spcBef>
                <a:spcPts val="0"/>
              </a:spcBef>
              <a:spcAft>
                <a:spcPts val="0"/>
              </a:spcAft>
              <a:buClr>
                <a:schemeClr val="dk1"/>
              </a:buClr>
              <a:buSzPts val="1800"/>
              <a:buFont typeface="Nunito Sans Light"/>
              <a:buAutoNum type="arabicParenR"/>
            </a:pPr>
            <a:r>
              <a:rPr lang="en" sz="1800">
                <a:solidFill>
                  <a:schemeClr val="dk1"/>
                </a:solidFill>
                <a:latin typeface="Nunito Sans Light"/>
                <a:ea typeface="Nunito Sans Light"/>
                <a:cs typeface="Nunito Sans Light"/>
                <a:sym typeface="Nunito Sans Light"/>
              </a:rPr>
              <a:t>Test the final model</a:t>
            </a:r>
            <a:endParaRPr sz="1800">
              <a:solidFill>
                <a:schemeClr val="dk1"/>
              </a:solidFill>
              <a:latin typeface="Nunito Sans Light"/>
              <a:ea typeface="Nunito Sans Light"/>
              <a:cs typeface="Nunito Sans Light"/>
              <a:sym typeface="Nunito Sans Light"/>
            </a:endParaRPr>
          </a:p>
          <a:p>
            <a:pPr marL="0" lvl="0" indent="0" algn="l" rtl="0">
              <a:spcBef>
                <a:spcPts val="0"/>
              </a:spcBef>
              <a:spcAft>
                <a:spcPts val="0"/>
              </a:spcAft>
              <a:buNone/>
            </a:pPr>
            <a:endParaRPr sz="1800">
              <a:solidFill>
                <a:schemeClr val="dk1"/>
              </a:solidFill>
              <a:latin typeface="Nunito Sans Light"/>
              <a:ea typeface="Nunito Sans Light"/>
              <a:cs typeface="Nunito Sans Light"/>
              <a:sym typeface="Nunito Sans Light"/>
            </a:endParaRPr>
          </a:p>
        </p:txBody>
      </p:sp>
      <p:cxnSp>
        <p:nvCxnSpPr>
          <p:cNvPr id="608" name="Google Shape;608;p63"/>
          <p:cNvCxnSpPr/>
          <p:nvPr/>
        </p:nvCxnSpPr>
        <p:spPr>
          <a:xfrm rot="-5400000">
            <a:off x="2865750" y="1085225"/>
            <a:ext cx="1579200" cy="1267800"/>
          </a:xfrm>
          <a:prstGeom prst="curvedConnector3">
            <a:avLst>
              <a:gd name="adj1" fmla="val 50000"/>
            </a:avLst>
          </a:prstGeom>
          <a:noFill/>
          <a:ln w="19050" cap="flat" cmpd="sng">
            <a:solidFill>
              <a:schemeClr val="lt1"/>
            </a:solidFill>
            <a:prstDash val="dash"/>
            <a:round/>
            <a:headEnd type="oval" w="sm" len="sm"/>
            <a:tailEnd type="triangle" w="sm" len="sm"/>
          </a:ln>
        </p:spPr>
      </p:cxnSp>
      <p:sp>
        <p:nvSpPr>
          <p:cNvPr id="609" name="Google Shape;609;p63"/>
          <p:cNvSpPr txBox="1"/>
          <p:nvPr/>
        </p:nvSpPr>
        <p:spPr>
          <a:xfrm>
            <a:off x="3681125" y="113450"/>
            <a:ext cx="4210500" cy="6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Nunito Sans Light"/>
                <a:ea typeface="Nunito Sans Light"/>
                <a:cs typeface="Nunito Sans Light"/>
                <a:sym typeface="Nunito Sans Light"/>
              </a:rPr>
              <a:t>Our models: Linear Regression, Support Vector Regression, Decision Trees, Random Forest, and Gradient Boosting</a:t>
            </a:r>
            <a:endParaRPr>
              <a:solidFill>
                <a:schemeClr val="dk1"/>
              </a:solidFill>
              <a:latin typeface="Nunito Sans Light"/>
              <a:ea typeface="Nunito Sans Light"/>
              <a:cs typeface="Nunito Sans Light"/>
              <a:sym typeface="Nunito Sans Light"/>
            </a:endParaRPr>
          </a:p>
        </p:txBody>
      </p:sp>
      <p:cxnSp>
        <p:nvCxnSpPr>
          <p:cNvPr id="610" name="Google Shape;610;p63"/>
          <p:cNvCxnSpPr>
            <a:endCxn id="611" idx="1"/>
          </p:cNvCxnSpPr>
          <p:nvPr/>
        </p:nvCxnSpPr>
        <p:spPr>
          <a:xfrm rot="10800000" flipH="1">
            <a:off x="2456200" y="2095488"/>
            <a:ext cx="1858500" cy="854400"/>
          </a:xfrm>
          <a:prstGeom prst="curvedConnector3">
            <a:avLst>
              <a:gd name="adj1" fmla="val 50000"/>
            </a:avLst>
          </a:prstGeom>
          <a:noFill/>
          <a:ln w="19050" cap="flat" cmpd="sng">
            <a:solidFill>
              <a:schemeClr val="lt1"/>
            </a:solidFill>
            <a:prstDash val="dash"/>
            <a:round/>
            <a:headEnd type="oval" w="sm" len="sm"/>
            <a:tailEnd type="triangle" w="sm" len="sm"/>
          </a:ln>
        </p:spPr>
      </p:cxnSp>
      <p:sp>
        <p:nvSpPr>
          <p:cNvPr id="611" name="Google Shape;611;p63"/>
          <p:cNvSpPr txBox="1"/>
          <p:nvPr/>
        </p:nvSpPr>
        <p:spPr>
          <a:xfrm>
            <a:off x="4314700" y="1786638"/>
            <a:ext cx="2528100" cy="61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Nunito Sans Light"/>
                <a:ea typeface="Nunito Sans Light"/>
                <a:cs typeface="Nunito Sans Light"/>
                <a:sym typeface="Nunito Sans Light"/>
              </a:rPr>
              <a:t>Evaluate using MSE, MAE, and R-squared values</a:t>
            </a:r>
            <a:endParaRPr>
              <a:solidFill>
                <a:schemeClr val="dk1"/>
              </a:solidFill>
              <a:latin typeface="Nunito Sans Light"/>
              <a:ea typeface="Nunito Sans Light"/>
              <a:cs typeface="Nunito Sans Light"/>
              <a:sym typeface="Nunito Sans Light"/>
            </a:endParaRPr>
          </a:p>
        </p:txBody>
      </p:sp>
      <p:cxnSp>
        <p:nvCxnSpPr>
          <p:cNvPr id="612" name="Google Shape;612;p63"/>
          <p:cNvCxnSpPr/>
          <p:nvPr/>
        </p:nvCxnSpPr>
        <p:spPr>
          <a:xfrm rot="10800000" flipH="1">
            <a:off x="3278838" y="2672525"/>
            <a:ext cx="1448700" cy="683400"/>
          </a:xfrm>
          <a:prstGeom prst="curvedConnector3">
            <a:avLst>
              <a:gd name="adj1" fmla="val 32879"/>
            </a:avLst>
          </a:prstGeom>
          <a:noFill/>
          <a:ln w="19050" cap="flat" cmpd="sng">
            <a:solidFill>
              <a:schemeClr val="lt1"/>
            </a:solidFill>
            <a:prstDash val="dash"/>
            <a:round/>
            <a:headEnd type="oval" w="sm" len="sm"/>
            <a:tailEnd type="triangle" w="sm" len="sm"/>
          </a:ln>
        </p:spPr>
      </p:cxnSp>
      <p:sp>
        <p:nvSpPr>
          <p:cNvPr id="613" name="Google Shape;613;p63"/>
          <p:cNvSpPr txBox="1"/>
          <p:nvPr/>
        </p:nvSpPr>
        <p:spPr>
          <a:xfrm>
            <a:off x="4948025" y="2370075"/>
            <a:ext cx="1676700" cy="5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Nunito Sans Light"/>
                <a:ea typeface="Nunito Sans Light"/>
                <a:cs typeface="Nunito Sans Light"/>
                <a:sym typeface="Nunito Sans Light"/>
              </a:rPr>
              <a:t>Save the best model using Pickle</a:t>
            </a:r>
            <a:endParaRPr>
              <a:solidFill>
                <a:schemeClr val="dk1"/>
              </a:solidFill>
              <a:latin typeface="Nunito Sans Light"/>
              <a:ea typeface="Nunito Sans Light"/>
              <a:cs typeface="Nunito Sans Light"/>
              <a:sym typeface="Nunito Sans Light"/>
            </a:endParaRPr>
          </a:p>
        </p:txBody>
      </p:sp>
      <p:cxnSp>
        <p:nvCxnSpPr>
          <p:cNvPr id="614" name="Google Shape;614;p63"/>
          <p:cNvCxnSpPr>
            <a:endCxn id="615" idx="1"/>
          </p:cNvCxnSpPr>
          <p:nvPr/>
        </p:nvCxnSpPr>
        <p:spPr>
          <a:xfrm rot="10800000" flipH="1">
            <a:off x="2773825" y="3550925"/>
            <a:ext cx="1172100" cy="207000"/>
          </a:xfrm>
          <a:prstGeom prst="curvedConnector3">
            <a:avLst>
              <a:gd name="adj1" fmla="val 50000"/>
            </a:avLst>
          </a:prstGeom>
          <a:noFill/>
          <a:ln w="19050" cap="flat" cmpd="sng">
            <a:solidFill>
              <a:schemeClr val="lt1"/>
            </a:solidFill>
            <a:prstDash val="dash"/>
            <a:round/>
            <a:headEnd type="oval" w="sm" len="sm"/>
            <a:tailEnd type="triangle" w="sm" len="sm"/>
          </a:ln>
        </p:spPr>
      </p:cxnSp>
      <p:sp>
        <p:nvSpPr>
          <p:cNvPr id="615" name="Google Shape;615;p63"/>
          <p:cNvSpPr txBox="1"/>
          <p:nvPr/>
        </p:nvSpPr>
        <p:spPr>
          <a:xfrm>
            <a:off x="3945925" y="3127325"/>
            <a:ext cx="2962500" cy="8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Nunito Sans Light"/>
                <a:ea typeface="Nunito Sans Light"/>
                <a:cs typeface="Nunito Sans Light"/>
                <a:sym typeface="Nunito Sans Light"/>
              </a:rPr>
              <a:t>One test with randomized inputs is included in the original code. Since our model is saved and can be exported, we can test it more thoroughly in our demo program. </a:t>
            </a:r>
            <a:endParaRPr>
              <a:solidFill>
                <a:schemeClr val="dk1"/>
              </a:solidFill>
              <a:latin typeface="Nunito Sans Light"/>
              <a:ea typeface="Nunito Sans Light"/>
              <a:cs typeface="Nunito Sans Light"/>
              <a:sym typeface="Nunito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64"/>
          <p:cNvSpPr txBox="1">
            <a:spLocks noGrp="1"/>
          </p:cNvSpPr>
          <p:nvPr>
            <p:ph type="ctrTitle"/>
          </p:nvPr>
        </p:nvSpPr>
        <p:spPr>
          <a:xfrm>
            <a:off x="1735050" y="88275"/>
            <a:ext cx="5673900" cy="9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We scaled our data this way because…</a:t>
            </a:r>
            <a:endParaRPr/>
          </a:p>
        </p:txBody>
      </p:sp>
      <p:cxnSp>
        <p:nvCxnSpPr>
          <p:cNvPr id="621" name="Google Shape;621;p64"/>
          <p:cNvCxnSpPr/>
          <p:nvPr/>
        </p:nvCxnSpPr>
        <p:spPr>
          <a:xfrm>
            <a:off x="6280850" y="1424800"/>
            <a:ext cx="2914800" cy="0"/>
          </a:xfrm>
          <a:prstGeom prst="straightConnector1">
            <a:avLst/>
          </a:prstGeom>
          <a:noFill/>
          <a:ln w="19050" cap="flat" cmpd="sng">
            <a:solidFill>
              <a:schemeClr val="lt1"/>
            </a:solidFill>
            <a:prstDash val="dash"/>
            <a:round/>
            <a:headEnd type="oval" w="lg" len="lg"/>
            <a:tailEnd type="none" w="lg" len="lg"/>
          </a:ln>
        </p:spPr>
      </p:cxnSp>
      <p:grpSp>
        <p:nvGrpSpPr>
          <p:cNvPr id="622" name="Google Shape;622;p64"/>
          <p:cNvGrpSpPr/>
          <p:nvPr/>
        </p:nvGrpSpPr>
        <p:grpSpPr>
          <a:xfrm>
            <a:off x="937404" y="1327366"/>
            <a:ext cx="2742357" cy="3803561"/>
            <a:chOff x="845875" y="2400750"/>
            <a:chExt cx="942650" cy="1307425"/>
          </a:xfrm>
        </p:grpSpPr>
        <p:sp>
          <p:nvSpPr>
            <p:cNvPr id="623" name="Google Shape;623;p64"/>
            <p:cNvSpPr/>
            <p:nvPr/>
          </p:nvSpPr>
          <p:spPr>
            <a:xfrm>
              <a:off x="1758800" y="2513325"/>
              <a:ext cx="19400" cy="1035150"/>
            </a:xfrm>
            <a:custGeom>
              <a:avLst/>
              <a:gdLst/>
              <a:ahLst/>
              <a:cxnLst/>
              <a:rect l="l" t="t" r="r" b="b"/>
              <a:pathLst>
                <a:path w="776" h="41406" extrusionOk="0">
                  <a:moveTo>
                    <a:pt x="390" y="1"/>
                  </a:moveTo>
                  <a:cubicBezTo>
                    <a:pt x="181" y="1"/>
                    <a:pt x="1" y="168"/>
                    <a:pt x="1" y="385"/>
                  </a:cubicBezTo>
                  <a:lnTo>
                    <a:pt x="1" y="41308"/>
                  </a:lnTo>
                  <a:lnTo>
                    <a:pt x="775" y="41406"/>
                  </a:lnTo>
                  <a:lnTo>
                    <a:pt x="775" y="385"/>
                  </a:lnTo>
                  <a:cubicBezTo>
                    <a:pt x="775" y="194"/>
                    <a:pt x="631" y="29"/>
                    <a:pt x="435" y="3"/>
                  </a:cubicBezTo>
                  <a:cubicBezTo>
                    <a:pt x="420" y="1"/>
                    <a:pt x="405"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4"/>
            <p:cNvSpPr/>
            <p:nvPr/>
          </p:nvSpPr>
          <p:spPr>
            <a:xfrm>
              <a:off x="866000" y="2956700"/>
              <a:ext cx="902525" cy="131825"/>
            </a:xfrm>
            <a:custGeom>
              <a:avLst/>
              <a:gdLst/>
              <a:ahLst/>
              <a:cxnLst/>
              <a:rect l="l" t="t" r="r" b="b"/>
              <a:pathLst>
                <a:path w="36101" h="5273" extrusionOk="0">
                  <a:moveTo>
                    <a:pt x="1" y="0"/>
                  </a:moveTo>
                  <a:lnTo>
                    <a:pt x="1" y="770"/>
                  </a:lnTo>
                  <a:lnTo>
                    <a:pt x="36100" y="5273"/>
                  </a:lnTo>
                  <a:lnTo>
                    <a:pt x="36100" y="449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4"/>
            <p:cNvSpPr/>
            <p:nvPr/>
          </p:nvSpPr>
          <p:spPr>
            <a:xfrm>
              <a:off x="1748225" y="3512525"/>
              <a:ext cx="40300" cy="195650"/>
            </a:xfrm>
            <a:custGeom>
              <a:avLst/>
              <a:gdLst/>
              <a:ahLst/>
              <a:cxnLst/>
              <a:rect l="l" t="t" r="r" b="b"/>
              <a:pathLst>
                <a:path w="1612" h="7826" extrusionOk="0">
                  <a:moveTo>
                    <a:pt x="799" y="1"/>
                  </a:moveTo>
                  <a:cubicBezTo>
                    <a:pt x="364" y="1"/>
                    <a:pt x="1" y="353"/>
                    <a:pt x="1" y="803"/>
                  </a:cubicBezTo>
                  <a:lnTo>
                    <a:pt x="6" y="7826"/>
                  </a:lnTo>
                  <a:lnTo>
                    <a:pt x="1612" y="7826"/>
                  </a:lnTo>
                  <a:lnTo>
                    <a:pt x="1612" y="803"/>
                  </a:lnTo>
                  <a:cubicBezTo>
                    <a:pt x="1612" y="395"/>
                    <a:pt x="1307" y="54"/>
                    <a:pt x="904" y="8"/>
                  </a:cubicBezTo>
                  <a:cubicBezTo>
                    <a:pt x="869" y="3"/>
                    <a:pt x="834" y="1"/>
                    <a:pt x="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4"/>
            <p:cNvSpPr/>
            <p:nvPr/>
          </p:nvSpPr>
          <p:spPr>
            <a:xfrm>
              <a:off x="856325" y="2400750"/>
              <a:ext cx="19375" cy="1035300"/>
            </a:xfrm>
            <a:custGeom>
              <a:avLst/>
              <a:gdLst/>
              <a:ahLst/>
              <a:cxnLst/>
              <a:rect l="l" t="t" r="r" b="b"/>
              <a:pathLst>
                <a:path w="775" h="41412" extrusionOk="0">
                  <a:moveTo>
                    <a:pt x="390" y="1"/>
                  </a:moveTo>
                  <a:cubicBezTo>
                    <a:pt x="181" y="1"/>
                    <a:pt x="0" y="168"/>
                    <a:pt x="0" y="385"/>
                  </a:cubicBezTo>
                  <a:lnTo>
                    <a:pt x="0" y="41313"/>
                  </a:lnTo>
                  <a:lnTo>
                    <a:pt x="775" y="41411"/>
                  </a:lnTo>
                  <a:lnTo>
                    <a:pt x="775" y="385"/>
                  </a:lnTo>
                  <a:cubicBezTo>
                    <a:pt x="775" y="194"/>
                    <a:pt x="630" y="29"/>
                    <a:pt x="434" y="3"/>
                  </a:cubicBezTo>
                  <a:cubicBezTo>
                    <a:pt x="419" y="2"/>
                    <a:pt x="404"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4"/>
            <p:cNvSpPr/>
            <p:nvPr/>
          </p:nvSpPr>
          <p:spPr>
            <a:xfrm>
              <a:off x="845875" y="3399975"/>
              <a:ext cx="40150" cy="308200"/>
            </a:xfrm>
            <a:custGeom>
              <a:avLst/>
              <a:gdLst/>
              <a:ahLst/>
              <a:cxnLst/>
              <a:rect l="l" t="t" r="r" b="b"/>
              <a:pathLst>
                <a:path w="1606" h="12328" extrusionOk="0">
                  <a:moveTo>
                    <a:pt x="799" y="0"/>
                  </a:moveTo>
                  <a:cubicBezTo>
                    <a:pt x="364" y="0"/>
                    <a:pt x="0" y="352"/>
                    <a:pt x="0" y="802"/>
                  </a:cubicBezTo>
                  <a:lnTo>
                    <a:pt x="0" y="12328"/>
                  </a:lnTo>
                  <a:lnTo>
                    <a:pt x="1606" y="12328"/>
                  </a:lnTo>
                  <a:lnTo>
                    <a:pt x="1606" y="802"/>
                  </a:lnTo>
                  <a:cubicBezTo>
                    <a:pt x="1606" y="399"/>
                    <a:pt x="1306" y="53"/>
                    <a:pt x="904" y="7"/>
                  </a:cubicBezTo>
                  <a:cubicBezTo>
                    <a:pt x="868" y="2"/>
                    <a:pt x="833" y="0"/>
                    <a:pt x="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8" name="Google Shape;628;p64"/>
          <p:cNvPicPr preferRelativeResize="0"/>
          <p:nvPr/>
        </p:nvPicPr>
        <p:blipFill>
          <a:blip r:embed="rId3">
            <a:alphaModFix/>
          </a:blip>
          <a:stretch>
            <a:fillRect/>
          </a:stretch>
        </p:blipFill>
        <p:spPr>
          <a:xfrm>
            <a:off x="389803" y="999375"/>
            <a:ext cx="3722825" cy="3037467"/>
          </a:xfrm>
          <a:prstGeom prst="rect">
            <a:avLst/>
          </a:prstGeom>
          <a:noFill/>
          <a:ln>
            <a:noFill/>
          </a:ln>
        </p:spPr>
      </p:pic>
      <p:sp>
        <p:nvSpPr>
          <p:cNvPr id="629" name="Google Shape;629;p64"/>
          <p:cNvSpPr txBox="1"/>
          <p:nvPr/>
        </p:nvSpPr>
        <p:spPr>
          <a:xfrm>
            <a:off x="5047800" y="1575800"/>
            <a:ext cx="4039200" cy="248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latin typeface="Nunito Sans Light"/>
                <a:ea typeface="Nunito Sans Light"/>
                <a:cs typeface="Nunito Sans Light"/>
                <a:sym typeface="Nunito Sans Light"/>
              </a:rPr>
              <a:t>Many of these features are positively correlated, creating problems like:</a:t>
            </a:r>
            <a:endParaRPr sz="1600">
              <a:solidFill>
                <a:schemeClr val="dk1"/>
              </a:solidFill>
              <a:latin typeface="Nunito Sans Light"/>
              <a:ea typeface="Nunito Sans Light"/>
              <a:cs typeface="Nunito Sans Light"/>
              <a:sym typeface="Nunito Sans Light"/>
            </a:endParaRPr>
          </a:p>
          <a:p>
            <a:pPr marL="457200" lvl="0" indent="-330200" algn="l" rtl="0">
              <a:lnSpc>
                <a:spcPct val="115000"/>
              </a:lnSpc>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Redundant information</a:t>
            </a:r>
            <a:endParaRPr sz="1600">
              <a:solidFill>
                <a:schemeClr val="dk1"/>
              </a:solidFill>
              <a:latin typeface="Nunito Sans Light"/>
              <a:ea typeface="Nunito Sans Light"/>
              <a:cs typeface="Nunito Sans Light"/>
              <a:sym typeface="Nunito Sans Light"/>
            </a:endParaRPr>
          </a:p>
          <a:p>
            <a:pPr marL="457200" lvl="0" indent="-330200" algn="l" rtl="0">
              <a:lnSpc>
                <a:spcPct val="115000"/>
              </a:lnSpc>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Complicates model interpretability</a:t>
            </a:r>
            <a:endParaRPr sz="1600">
              <a:solidFill>
                <a:schemeClr val="dk1"/>
              </a:solidFill>
              <a:latin typeface="Nunito Sans Light"/>
              <a:ea typeface="Nunito Sans Light"/>
              <a:cs typeface="Nunito Sans Light"/>
              <a:sym typeface="Nunito Sans Light"/>
            </a:endParaRPr>
          </a:p>
          <a:p>
            <a:pPr marL="457200" lvl="0" indent="-330200" algn="l" rtl="0">
              <a:lnSpc>
                <a:spcPct val="115000"/>
              </a:lnSpc>
              <a:spcBef>
                <a:spcPts val="0"/>
              </a:spcBef>
              <a:spcAft>
                <a:spcPts val="0"/>
              </a:spcAft>
              <a:buClr>
                <a:schemeClr val="dk1"/>
              </a:buClr>
              <a:buSzPts val="1600"/>
              <a:buFont typeface="Nunito Sans Light"/>
              <a:buChar char="-"/>
            </a:pPr>
            <a:r>
              <a:rPr lang="en" sz="1600">
                <a:solidFill>
                  <a:schemeClr val="dk1"/>
                </a:solidFill>
                <a:latin typeface="Nunito Sans Light"/>
                <a:ea typeface="Nunito Sans Light"/>
                <a:cs typeface="Nunito Sans Light"/>
                <a:sym typeface="Nunito Sans Light"/>
              </a:rPr>
              <a:t>Can lead to overfitting</a:t>
            </a:r>
            <a:endParaRPr sz="1600">
              <a:solidFill>
                <a:schemeClr val="dk1"/>
              </a:solidFill>
              <a:latin typeface="Nunito Sans Light"/>
              <a:ea typeface="Nunito Sans Light"/>
              <a:cs typeface="Nunito Sans Light"/>
              <a:sym typeface="Nunito Sans Light"/>
            </a:endParaRPr>
          </a:p>
          <a:p>
            <a:pPr marL="0" lvl="0" indent="0" algn="l" rtl="0">
              <a:lnSpc>
                <a:spcPct val="115000"/>
              </a:lnSpc>
              <a:spcBef>
                <a:spcPts val="0"/>
              </a:spcBef>
              <a:spcAft>
                <a:spcPts val="0"/>
              </a:spcAft>
              <a:buNone/>
            </a:pPr>
            <a:endParaRPr sz="1600">
              <a:solidFill>
                <a:schemeClr val="dk1"/>
              </a:solidFill>
              <a:latin typeface="Nunito Sans Light"/>
              <a:ea typeface="Nunito Sans Light"/>
              <a:cs typeface="Nunito Sans Light"/>
              <a:sym typeface="Nunito Sans Light"/>
            </a:endParaRPr>
          </a:p>
          <a:p>
            <a:pPr marL="0" lvl="0" indent="0" algn="ctr" rtl="0">
              <a:lnSpc>
                <a:spcPct val="115000"/>
              </a:lnSpc>
              <a:spcBef>
                <a:spcPts val="0"/>
              </a:spcBef>
              <a:spcAft>
                <a:spcPts val="0"/>
              </a:spcAft>
              <a:buNone/>
            </a:pPr>
            <a:r>
              <a:rPr lang="en" sz="1600" b="1">
                <a:solidFill>
                  <a:schemeClr val="dk1"/>
                </a:solidFill>
                <a:latin typeface="Nunito Sans"/>
                <a:ea typeface="Nunito Sans"/>
                <a:cs typeface="Nunito Sans"/>
                <a:sym typeface="Nunito Sans"/>
              </a:rPr>
              <a:t>How can we fix this?</a:t>
            </a:r>
            <a:endParaRPr sz="1600" b="1">
              <a:solidFill>
                <a:schemeClr val="dk1"/>
              </a:solidFill>
              <a:latin typeface="Nunito Sans"/>
              <a:ea typeface="Nunito Sans"/>
              <a:cs typeface="Nunito Sans"/>
              <a:sym typeface="Nunito Sans"/>
            </a:endParaRPr>
          </a:p>
        </p:txBody>
      </p:sp>
      <p:pic>
        <p:nvPicPr>
          <p:cNvPr id="630" name="Google Shape;630;p64"/>
          <p:cNvPicPr preferRelativeResize="0"/>
          <p:nvPr/>
        </p:nvPicPr>
        <p:blipFill>
          <a:blip r:embed="rId4">
            <a:alphaModFix/>
          </a:blip>
          <a:stretch>
            <a:fillRect/>
          </a:stretch>
        </p:blipFill>
        <p:spPr>
          <a:xfrm>
            <a:off x="389818" y="4036843"/>
            <a:ext cx="3722809" cy="99138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merican Football Annual Championship MK Campaign by Slidesgo">
  <a:themeElements>
    <a:clrScheme name="Simple Light">
      <a:dk1>
        <a:srgbClr val="25100B"/>
      </a:dk1>
      <a:lt1>
        <a:srgbClr val="FFFFFF"/>
      </a:lt1>
      <a:dk2>
        <a:srgbClr val="595959"/>
      </a:dk2>
      <a:lt2>
        <a:srgbClr val="EEEEEE"/>
      </a:lt2>
      <a:accent1>
        <a:srgbClr val="1D2C52"/>
      </a:accent1>
      <a:accent2>
        <a:srgbClr val="B85C4F"/>
      </a:accent2>
      <a:accent3>
        <a:srgbClr val="DEAF6B"/>
      </a:accent3>
      <a:accent4>
        <a:srgbClr val="B6D6C7"/>
      </a:accent4>
      <a:accent5>
        <a:srgbClr val="90A364"/>
      </a:accent5>
      <a:accent6>
        <a:srgbClr val="8C463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2017</Words>
  <Application>Microsoft Macintosh PowerPoint</Application>
  <PresentationFormat>On-screen Show (16:9)</PresentationFormat>
  <Paragraphs>292</Paragraphs>
  <Slides>29</Slides>
  <Notes>29</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29</vt:i4>
      </vt:variant>
    </vt:vector>
  </HeadingPairs>
  <TitlesOfParts>
    <vt:vector size="44" baseType="lpstr">
      <vt:lpstr>Big Shoulders Display</vt:lpstr>
      <vt:lpstr>Big Shoulders Display Medium</vt:lpstr>
      <vt:lpstr>Calibri</vt:lpstr>
      <vt:lpstr>Nunito Light</vt:lpstr>
      <vt:lpstr>Courier Prime</vt:lpstr>
      <vt:lpstr>Roboto Condensed Light</vt:lpstr>
      <vt:lpstr>Alatsi</vt:lpstr>
      <vt:lpstr>Arial</vt:lpstr>
      <vt:lpstr>Nunito Sans Light</vt:lpstr>
      <vt:lpstr>Fira Sans Extra Condensed Medium</vt:lpstr>
      <vt:lpstr>Nunito Sans SemiBold</vt:lpstr>
      <vt:lpstr>Nunito Sans</vt:lpstr>
      <vt:lpstr>Nunito Sans ExtraLight</vt:lpstr>
      <vt:lpstr>Office Theme</vt:lpstr>
      <vt:lpstr>American Football Annual Championship MK Campaign by Slidesgo</vt:lpstr>
      <vt:lpstr>FANTASY FOOTBALL DRAFTABILITY MODEL</vt:lpstr>
      <vt:lpstr>Methodology</vt:lpstr>
      <vt:lpstr>Introduction</vt:lpstr>
      <vt:lpstr>Objective</vt:lpstr>
      <vt:lpstr>Dataset</vt:lpstr>
      <vt:lpstr>Our Dataset and Data Processing</vt:lpstr>
      <vt:lpstr>Methodology</vt:lpstr>
      <vt:lpstr>PowerPoint Presentation</vt:lpstr>
      <vt:lpstr>We scaled our data this way because…</vt:lpstr>
      <vt:lpstr>Principal Component Analysis</vt:lpstr>
      <vt:lpstr>Principal Component Analysis</vt:lpstr>
      <vt:lpstr>Training all the models</vt:lpstr>
      <vt:lpstr>Results</vt:lpstr>
      <vt:lpstr>PowerPoint Presentation</vt:lpstr>
      <vt:lpstr>PowerPoint Presentation</vt:lpstr>
      <vt:lpstr>PowerPoint Presentation</vt:lpstr>
      <vt:lpstr>PowerPoint Presentation</vt:lpstr>
      <vt:lpstr>PowerPoint Presentation</vt:lpstr>
      <vt:lpstr>Conclusion</vt:lpstr>
      <vt:lpstr>PowerPoint Presentation</vt:lpstr>
      <vt:lpstr>Demo</vt:lpstr>
      <vt:lpstr>PowerPoint Presentation</vt:lpstr>
      <vt:lpstr>PowerPoint Presentation</vt:lpstr>
      <vt:lpstr>PowerPoint Presentation</vt:lpstr>
      <vt:lpstr>PowerPoint Presentation</vt:lpstr>
      <vt:lpstr>Thanks for listening!</vt:lpstr>
      <vt:lpstr>Q &amp; A</vt:lpstr>
      <vt:lpstr>Power Transformation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Harwalkar, Aneesh</cp:lastModifiedBy>
  <cp:revision>1</cp:revision>
  <dcterms:modified xsi:type="dcterms:W3CDTF">2024-12-09T06:59:11Z</dcterms:modified>
</cp:coreProperties>
</file>